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  <p:sldMasterId id="2147483749" r:id="rId2"/>
    <p:sldMasterId id="2147483754" r:id="rId3"/>
    <p:sldMasterId id="2147483766" r:id="rId4"/>
    <p:sldMasterId id="2147483763" r:id="rId5"/>
  </p:sldMasterIdLst>
  <p:notesMasterIdLst>
    <p:notesMasterId r:id="rId7"/>
  </p:notesMasterIdLst>
  <p:sldIdLst>
    <p:sldId id="412" r:id="rId6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E1BB"/>
    <a:srgbClr val="4A7094"/>
    <a:srgbClr val="E4DBCF"/>
    <a:srgbClr val="8C7482"/>
    <a:srgbClr val="F5EBEF"/>
    <a:srgbClr val="9B6051"/>
    <a:srgbClr val="666F77"/>
    <a:srgbClr val="BFE0D4"/>
    <a:srgbClr val="D8E3F5"/>
    <a:srgbClr val="D0D5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95" autoAdjust="0"/>
  </p:normalViewPr>
  <p:slideViewPr>
    <p:cSldViewPr snapToGrid="0" snapToObjects="1">
      <p:cViewPr varScale="1">
        <p:scale>
          <a:sx n="142" d="100"/>
          <a:sy n="142" d="100"/>
        </p:scale>
        <p:origin x="612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28" d="100"/>
          <a:sy n="128" d="100"/>
        </p:scale>
        <p:origin x="3152" y="16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BB809-BBEE-7448-9233-6973D63859EA}" type="datetimeFigureOut">
              <a:rPr lang="de-DE" smtClean="0"/>
              <a:t>12.04.2023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95C04-E291-F549-9F12-4CD1EACFC0CB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8193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95C04-E291-F549-9F12-4CD1EACFC0CB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7308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2zeil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A8A34724-C738-4C6A-ABC2-8DD035E6BF78}"/>
              </a:ext>
            </a:extLst>
          </p:cNvPr>
          <p:cNvGrpSpPr/>
          <p:nvPr userDrawn="1"/>
        </p:nvGrpSpPr>
        <p:grpSpPr>
          <a:xfrm>
            <a:off x="0" y="2608263"/>
            <a:ext cx="9144001" cy="2535237"/>
            <a:chOff x="0" y="2608263"/>
            <a:chExt cx="9144001" cy="2535237"/>
          </a:xfrm>
        </p:grpSpPr>
        <p:sp>
          <p:nvSpPr>
            <p:cNvPr id="8" name="Rechteck 7"/>
            <p:cNvSpPr/>
            <p:nvPr userDrawn="1"/>
          </p:nvSpPr>
          <p:spPr>
            <a:xfrm>
              <a:off x="0" y="2608263"/>
              <a:ext cx="9144000" cy="253523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00" dirty="0"/>
            </a:p>
          </p:txBody>
        </p:sp>
        <p:sp>
          <p:nvSpPr>
            <p:cNvPr id="9" name="Parallelogramm 8"/>
            <p:cNvSpPr/>
            <p:nvPr userDrawn="1"/>
          </p:nvSpPr>
          <p:spPr>
            <a:xfrm>
              <a:off x="5727032" y="2608263"/>
              <a:ext cx="3416969" cy="2535237"/>
            </a:xfrm>
            <a:prstGeom prst="parallelogram">
              <a:avLst>
                <a:gd name="adj" fmla="val 50527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00" dirty="0"/>
            </a:p>
          </p:txBody>
        </p:sp>
        <p:sp>
          <p:nvSpPr>
            <p:cNvPr id="10" name="Parallelogramm 9"/>
            <p:cNvSpPr/>
            <p:nvPr userDrawn="1"/>
          </p:nvSpPr>
          <p:spPr>
            <a:xfrm flipH="1">
              <a:off x="2677026" y="2608263"/>
              <a:ext cx="5927224" cy="2535237"/>
            </a:xfrm>
            <a:prstGeom prst="parallelogram">
              <a:avLst>
                <a:gd name="adj" fmla="val 5052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00" dirty="0"/>
            </a:p>
          </p:txBody>
        </p:sp>
        <p:sp>
          <p:nvSpPr>
            <p:cNvPr id="11" name="Parallelogramm 10"/>
            <p:cNvSpPr/>
            <p:nvPr userDrawn="1"/>
          </p:nvSpPr>
          <p:spPr>
            <a:xfrm>
              <a:off x="420946" y="2608263"/>
              <a:ext cx="5047407" cy="2535237"/>
            </a:xfrm>
            <a:prstGeom prst="parallelogram">
              <a:avLst>
                <a:gd name="adj" fmla="val 50527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00" dirty="0"/>
            </a:p>
          </p:txBody>
        </p:sp>
      </p:grpSp>
      <p:sp>
        <p:nvSpPr>
          <p:cNvPr id="13" name="Textplatzhalter 6"/>
          <p:cNvSpPr>
            <a:spLocks noGrp="1"/>
          </p:cNvSpPr>
          <p:nvPr userDrawn="1">
            <p:ph type="body" sz="quarter" idx="10"/>
          </p:nvPr>
        </p:nvSpPr>
        <p:spPr>
          <a:xfrm>
            <a:off x="539750" y="2168673"/>
            <a:ext cx="8064500" cy="3369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1700"/>
              </a:lnSpc>
              <a:buFontTx/>
              <a:buNone/>
              <a:defRPr sz="1400" b="0" i="0"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FontTx/>
              <a:buNone/>
              <a:defRPr sz="1000" b="0" i="0"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FontTx/>
              <a:buNone/>
              <a:defRPr sz="1000" b="0" i="0"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FontTx/>
              <a:buNone/>
              <a:defRPr sz="1000" b="0" i="0"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FontTx/>
              <a:buNone/>
              <a:defRPr sz="10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itel 1">
            <a:extLst>
              <a:ext uri="{FF2B5EF4-FFF2-40B4-BE49-F238E27FC236}">
                <a16:creationId xmlns:a16="http://schemas.microsoft.com/office/drawing/2014/main" id="{F43B2504-42AC-4E72-9113-E76B6A874D79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539750" y="1217533"/>
            <a:ext cx="8064500" cy="779709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ts val="31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91007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zeilig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Inhaltsplatzhalter 11"/>
          <p:cNvSpPr>
            <a:spLocks noGrp="1"/>
          </p:cNvSpPr>
          <p:nvPr>
            <p:ph sz="quarter" idx="17"/>
          </p:nvPr>
        </p:nvSpPr>
        <p:spPr>
          <a:xfrm>
            <a:off x="4643438" y="1347788"/>
            <a:ext cx="3960813" cy="153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11B4A430-EB2D-44A9-893B-275CFF0E38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8" y="735013"/>
            <a:ext cx="8064502" cy="396670"/>
          </a:xfrm>
        </p:spPr>
        <p:txBody>
          <a:bodyPr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11" name="Inhaltsplatzhalter 11">
            <a:extLst>
              <a:ext uri="{FF2B5EF4-FFF2-40B4-BE49-F238E27FC236}">
                <a16:creationId xmlns:a16="http://schemas.microsoft.com/office/drawing/2014/main" id="{E3893E4A-D4AE-426D-9362-E402BE3ED33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648837" y="2986438"/>
            <a:ext cx="3960813" cy="153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2" name="Inhaltsplatzhalter 11">
            <a:extLst>
              <a:ext uri="{FF2B5EF4-FFF2-40B4-BE49-F238E27FC236}">
                <a16:creationId xmlns:a16="http://schemas.microsoft.com/office/drawing/2014/main" id="{3F8FE128-61D1-4D07-9602-FC500448710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28951" y="1347788"/>
            <a:ext cx="3960813" cy="153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3" name="Inhaltsplatzhalter 11">
            <a:extLst>
              <a:ext uri="{FF2B5EF4-FFF2-40B4-BE49-F238E27FC236}">
                <a16:creationId xmlns:a16="http://schemas.microsoft.com/office/drawing/2014/main" id="{3E35F8A6-8588-4AF8-8B51-A80A5446AC1E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534350" y="2986438"/>
            <a:ext cx="3960813" cy="153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05014F1B-1853-4F43-AD74-FFA3A309A131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D4A0BFEC-6D4B-489E-A083-7F260B10C539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de-DE"/>
              <a:t>Titel </a:t>
            </a:r>
            <a:r>
              <a:rPr lang="de-DE">
                <a:solidFill>
                  <a:srgbClr val="FF0000"/>
                </a:solidFill>
              </a:rPr>
              <a:t>Präsentation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D03D1FC9-91FE-4402-ABDA-EF6687A5DF0E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833385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01">
          <p15:clr>
            <a:srgbClr val="A4A3A4"/>
          </p15:clr>
        </p15:guide>
        <p15:guide id="2" orient="horz" pos="1869">
          <p15:clr>
            <a:srgbClr val="A4A3A4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zeilig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11"/>
          <p:cNvSpPr>
            <a:spLocks noGrp="1"/>
          </p:cNvSpPr>
          <p:nvPr>
            <p:ph sz="quarter" idx="17"/>
          </p:nvPr>
        </p:nvSpPr>
        <p:spPr>
          <a:xfrm>
            <a:off x="4648838" y="1635125"/>
            <a:ext cx="3960813" cy="1386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31778350-B4FD-473A-92D2-B097255BC7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8" y="735013"/>
            <a:ext cx="8064502" cy="612775"/>
          </a:xfrm>
        </p:spPr>
        <p:txBody>
          <a:bodyPr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14" name="Inhaltsplatzhalter 11">
            <a:extLst>
              <a:ext uri="{FF2B5EF4-FFF2-40B4-BE49-F238E27FC236}">
                <a16:creationId xmlns:a16="http://schemas.microsoft.com/office/drawing/2014/main" id="{A0854AF0-AC28-4DA3-A7DA-0BADE494152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648838" y="3129075"/>
            <a:ext cx="3960813" cy="1386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5" name="Inhaltsplatzhalter 11">
            <a:extLst>
              <a:ext uri="{FF2B5EF4-FFF2-40B4-BE49-F238E27FC236}">
                <a16:creationId xmlns:a16="http://schemas.microsoft.com/office/drawing/2014/main" id="{D2BA8517-1E35-4DD3-BDBC-C5A9F63B8FB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39750" y="1635125"/>
            <a:ext cx="3960813" cy="1386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7" name="Inhaltsplatzhalter 11">
            <a:extLst>
              <a:ext uri="{FF2B5EF4-FFF2-40B4-BE49-F238E27FC236}">
                <a16:creationId xmlns:a16="http://schemas.microsoft.com/office/drawing/2014/main" id="{E9F551E5-2121-4290-9B9F-E317FEDB567D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539750" y="3129075"/>
            <a:ext cx="3960813" cy="1386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A38568A2-2278-4B1C-8EE7-DFFE00410151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1EA305EC-0D7F-4EFD-9BD4-5CA0F5DFB77D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de-DE"/>
              <a:t>Titel </a:t>
            </a:r>
            <a:r>
              <a:rPr lang="de-DE">
                <a:solidFill>
                  <a:srgbClr val="FF0000"/>
                </a:solidFill>
              </a:rPr>
              <a:t>Präsentation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BD5FBB0D-8CE2-45D3-9D6F-4160773B362D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8655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83">
          <p15:clr>
            <a:srgbClr val="A4A3A4"/>
          </p15:clr>
        </p15:guide>
        <p15:guide id="2" orient="horz" pos="1915">
          <p15:clr>
            <a:srgbClr val="A4A3A4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zeilig 6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>
            <a:extLst>
              <a:ext uri="{FF2B5EF4-FFF2-40B4-BE49-F238E27FC236}">
                <a16:creationId xmlns:a16="http://schemas.microsoft.com/office/drawing/2014/main" id="{11B4A430-EB2D-44A9-893B-275CFF0E38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8" y="735013"/>
            <a:ext cx="8064502" cy="396670"/>
          </a:xfrm>
        </p:spPr>
        <p:txBody>
          <a:bodyPr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12" name="Inhaltsplatzhalter 11">
            <a:extLst>
              <a:ext uri="{FF2B5EF4-FFF2-40B4-BE49-F238E27FC236}">
                <a16:creationId xmlns:a16="http://schemas.microsoft.com/office/drawing/2014/main" id="{3F8FE128-61D1-4D07-9602-FC500448710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28951" y="1347788"/>
            <a:ext cx="2592000" cy="153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3" name="Inhaltsplatzhalter 11">
            <a:extLst>
              <a:ext uri="{FF2B5EF4-FFF2-40B4-BE49-F238E27FC236}">
                <a16:creationId xmlns:a16="http://schemas.microsoft.com/office/drawing/2014/main" id="{3E35F8A6-8588-4AF8-8B51-A80A5446AC1E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534350" y="2986438"/>
            <a:ext cx="2592000" cy="153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4" name="Inhaltsplatzhalter 11">
            <a:extLst>
              <a:ext uri="{FF2B5EF4-FFF2-40B4-BE49-F238E27FC236}">
                <a16:creationId xmlns:a16="http://schemas.microsoft.com/office/drawing/2014/main" id="{AF0D8FBF-A07C-4866-9389-B4137901E10E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291266" y="1347788"/>
            <a:ext cx="2592000" cy="153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5" name="Inhaltsplatzhalter 11">
            <a:extLst>
              <a:ext uri="{FF2B5EF4-FFF2-40B4-BE49-F238E27FC236}">
                <a16:creationId xmlns:a16="http://schemas.microsoft.com/office/drawing/2014/main" id="{79B65DD1-9D52-420C-AA23-0BCA4F6CBC97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296665" y="2986438"/>
            <a:ext cx="2592000" cy="153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6" name="Inhaltsplatzhalter 11">
            <a:extLst>
              <a:ext uri="{FF2B5EF4-FFF2-40B4-BE49-F238E27FC236}">
                <a16:creationId xmlns:a16="http://schemas.microsoft.com/office/drawing/2014/main" id="{2001BB61-9874-48F8-A34A-6F400FC38416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011872" y="1347788"/>
            <a:ext cx="2592000" cy="153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8" name="Inhaltsplatzhalter 11">
            <a:extLst>
              <a:ext uri="{FF2B5EF4-FFF2-40B4-BE49-F238E27FC236}">
                <a16:creationId xmlns:a16="http://schemas.microsoft.com/office/drawing/2014/main" id="{CD7D5465-DF3D-42F7-BAC6-FD3D33C123C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17650" y="2986438"/>
            <a:ext cx="2592000" cy="153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6920D86C-AB87-43B2-AAB6-755D749D89E1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1BE67C12-382B-48B9-9915-31F5A140071A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de-DE"/>
              <a:t>Titel </a:t>
            </a:r>
            <a:r>
              <a:rPr lang="de-DE">
                <a:solidFill>
                  <a:srgbClr val="FF0000"/>
                </a:solidFill>
              </a:rPr>
              <a:t>Präsentation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DDDDC88A-5901-4392-B9D6-0813157BB04B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32434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01">
          <p15:clr>
            <a:srgbClr val="A4A3A4"/>
          </p15:clr>
        </p15:guide>
        <p15:guide id="2" orient="horz" pos="1869">
          <p15:clr>
            <a:srgbClr val="A4A3A4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zeilig 6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11"/>
          <p:cNvSpPr>
            <a:spLocks noGrp="1"/>
          </p:cNvSpPr>
          <p:nvPr>
            <p:ph sz="quarter" idx="17"/>
          </p:nvPr>
        </p:nvSpPr>
        <p:spPr>
          <a:xfrm>
            <a:off x="6026149" y="1635125"/>
            <a:ext cx="2592000" cy="1386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31778350-B4FD-473A-92D2-B097255BC7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8" y="735013"/>
            <a:ext cx="8064502" cy="612775"/>
          </a:xfrm>
        </p:spPr>
        <p:txBody>
          <a:bodyPr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14" name="Inhaltsplatzhalter 11">
            <a:extLst>
              <a:ext uri="{FF2B5EF4-FFF2-40B4-BE49-F238E27FC236}">
                <a16:creationId xmlns:a16="http://schemas.microsoft.com/office/drawing/2014/main" id="{A0854AF0-AC28-4DA3-A7DA-0BADE494152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026149" y="3129075"/>
            <a:ext cx="2592000" cy="1386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5" name="Inhaltsplatzhalter 11">
            <a:extLst>
              <a:ext uri="{FF2B5EF4-FFF2-40B4-BE49-F238E27FC236}">
                <a16:creationId xmlns:a16="http://schemas.microsoft.com/office/drawing/2014/main" id="{D2BA8517-1E35-4DD3-BDBC-C5A9F63B8FB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39751" y="1635125"/>
            <a:ext cx="2592388" cy="1386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7" name="Inhaltsplatzhalter 11">
            <a:extLst>
              <a:ext uri="{FF2B5EF4-FFF2-40B4-BE49-F238E27FC236}">
                <a16:creationId xmlns:a16="http://schemas.microsoft.com/office/drawing/2014/main" id="{E9F551E5-2121-4290-9B9F-E317FEDB567D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539750" y="3129075"/>
            <a:ext cx="2592389" cy="1386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6" name="Inhaltsplatzhalter 11">
            <a:extLst>
              <a:ext uri="{FF2B5EF4-FFF2-40B4-BE49-F238E27FC236}">
                <a16:creationId xmlns:a16="http://schemas.microsoft.com/office/drawing/2014/main" id="{B528CB7A-D7D9-468E-81A2-9CF75ED72274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290888" y="1635125"/>
            <a:ext cx="2592000" cy="1386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8" name="Inhaltsplatzhalter 11">
            <a:extLst>
              <a:ext uri="{FF2B5EF4-FFF2-40B4-BE49-F238E27FC236}">
                <a16:creationId xmlns:a16="http://schemas.microsoft.com/office/drawing/2014/main" id="{A034FE27-32BF-4AC2-ABB1-F6000E7953CF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290888" y="3129075"/>
            <a:ext cx="2592000" cy="1386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A292737D-90D8-46C5-88ED-DD1EE7C6FB39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A5AD81D9-F33E-45DF-AA40-85CD5FA3C9D1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de-DE"/>
              <a:t>Titel </a:t>
            </a:r>
            <a:r>
              <a:rPr lang="de-DE">
                <a:solidFill>
                  <a:srgbClr val="FF0000"/>
                </a:solidFill>
              </a:rPr>
              <a:t>Präsentation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A9AA9D55-CB82-41E0-A0B6-35B34CA6C744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10387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83">
          <p15:clr>
            <a:srgbClr val="A4A3A4"/>
          </p15:clr>
        </p15:guide>
        <p15:guide id="2" orient="horz" pos="1915">
          <p15:clr>
            <a:srgbClr val="A4A3A4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zeilig Text 2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1" y="1347788"/>
            <a:ext cx="3960813" cy="3168650"/>
          </a:xfrm>
        </p:spPr>
        <p:txBody>
          <a:bodyPr/>
          <a:lstStyle>
            <a:lvl1pPr marL="0" indent="0">
              <a:lnSpc>
                <a:spcPts val="2100"/>
              </a:lnSpc>
              <a:buFontTx/>
              <a:buNone/>
              <a:defRPr sz="18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extplatzhalt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4643438" y="1347788"/>
            <a:ext cx="3960812" cy="3168649"/>
          </a:xfrm>
        </p:spPr>
        <p:txBody>
          <a:bodyPr/>
          <a:lstStyle>
            <a:lvl1pPr marL="0" indent="0">
              <a:lnSpc>
                <a:spcPts val="2100"/>
              </a:lnSpc>
              <a:buFontTx/>
              <a:buNone/>
              <a:defRPr sz="18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EC54753E-16AB-4476-8E1B-A6ED418D30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8" y="729250"/>
            <a:ext cx="8064502" cy="411369"/>
          </a:xfrm>
        </p:spPr>
        <p:txBody>
          <a:bodyPr wrap="none"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3CAD949B-7077-4133-BD6F-A6A8D2751ADE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A2E165A7-E295-4D7D-B828-5F57ED75EB9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Titel </a:t>
            </a:r>
            <a:r>
              <a:rPr lang="de-DE">
                <a:solidFill>
                  <a:srgbClr val="FF0000"/>
                </a:solidFill>
              </a:rPr>
              <a:t>Präsentation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FA72934D-0692-466C-AD1F-7B13B740515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451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zeilig Text 2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39748" y="735013"/>
            <a:ext cx="8064502" cy="612775"/>
          </a:xfrm>
        </p:spPr>
        <p:txBody>
          <a:bodyPr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7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1" y="1635125"/>
            <a:ext cx="3960813" cy="2881313"/>
          </a:xfrm>
        </p:spPr>
        <p:txBody>
          <a:bodyPr/>
          <a:lstStyle>
            <a:lvl1pPr marL="0" indent="0">
              <a:lnSpc>
                <a:spcPts val="2100"/>
              </a:lnSpc>
              <a:buFontTx/>
              <a:buNone/>
              <a:defRPr sz="18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8" name="Textplatzhalt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4643438" y="1635125"/>
            <a:ext cx="3960812" cy="2881312"/>
          </a:xfrm>
        </p:spPr>
        <p:txBody>
          <a:bodyPr/>
          <a:lstStyle>
            <a:lvl1pPr marL="0" indent="0">
              <a:lnSpc>
                <a:spcPts val="2100"/>
              </a:lnSpc>
              <a:buFontTx/>
              <a:buNone/>
              <a:defRPr sz="18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F9904890-3BB6-4347-95B0-396B622718F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141B62DD-12B9-461C-84B3-D484A3396F1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Titel </a:t>
            </a:r>
            <a:r>
              <a:rPr lang="de-DE">
                <a:solidFill>
                  <a:srgbClr val="FF0000"/>
                </a:solidFill>
              </a:rPr>
              <a:t>Präsentation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0F7E9D31-95F2-4BD9-8450-2366EF4A589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56143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zeilig Text 3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1" y="1347788"/>
            <a:ext cx="2592387" cy="3168650"/>
          </a:xfrm>
        </p:spPr>
        <p:txBody>
          <a:bodyPr/>
          <a:lstStyle>
            <a:lvl1pPr marL="0" indent="0">
              <a:lnSpc>
                <a:spcPts val="2100"/>
              </a:lnSpc>
              <a:buFontTx/>
              <a:buNone/>
              <a:defRPr sz="18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EC54753E-16AB-4476-8E1B-A6ED418D30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8" y="729250"/>
            <a:ext cx="8064502" cy="411369"/>
          </a:xfrm>
        </p:spPr>
        <p:txBody>
          <a:bodyPr wrap="none"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12" name="Textplatzhalter 13">
            <a:extLst>
              <a:ext uri="{FF2B5EF4-FFF2-40B4-BE49-F238E27FC236}">
                <a16:creationId xmlns:a16="http://schemas.microsoft.com/office/drawing/2014/main" id="{E34E4F51-448C-4315-9D34-5713BF41ACB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78507" y="1347788"/>
            <a:ext cx="2592387" cy="3168650"/>
          </a:xfrm>
        </p:spPr>
        <p:txBody>
          <a:bodyPr/>
          <a:lstStyle>
            <a:lvl1pPr marL="0" indent="0">
              <a:lnSpc>
                <a:spcPts val="2100"/>
              </a:lnSpc>
              <a:buFontTx/>
              <a:buNone/>
              <a:defRPr sz="18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3" name="Textplatzhalter 13">
            <a:extLst>
              <a:ext uri="{FF2B5EF4-FFF2-40B4-BE49-F238E27FC236}">
                <a16:creationId xmlns:a16="http://schemas.microsoft.com/office/drawing/2014/main" id="{4585D4AD-2687-4FE5-AA07-FE6B1ABB439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17263" y="1347788"/>
            <a:ext cx="2592387" cy="3168650"/>
          </a:xfrm>
        </p:spPr>
        <p:txBody>
          <a:bodyPr/>
          <a:lstStyle>
            <a:lvl1pPr marL="0" indent="0">
              <a:lnSpc>
                <a:spcPts val="2100"/>
              </a:lnSpc>
              <a:buFontTx/>
              <a:buNone/>
              <a:defRPr sz="18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FB922365-44C3-4BBB-9FD1-9DDFED2F427C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E6DD119B-6E17-46BA-B314-D36A46AC5D9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Titel </a:t>
            </a:r>
            <a:r>
              <a:rPr lang="de-DE">
                <a:solidFill>
                  <a:srgbClr val="FF0000"/>
                </a:solidFill>
              </a:rPr>
              <a:t>Präsentation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41CF3838-7FEA-495A-A23A-5EF835CDA55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949369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zeilig Text 3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39748" y="735013"/>
            <a:ext cx="8064502" cy="612775"/>
          </a:xfrm>
        </p:spPr>
        <p:txBody>
          <a:bodyPr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7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1" y="1635125"/>
            <a:ext cx="2592387" cy="2881313"/>
          </a:xfrm>
        </p:spPr>
        <p:txBody>
          <a:bodyPr/>
          <a:lstStyle>
            <a:lvl1pPr marL="0" indent="0">
              <a:lnSpc>
                <a:spcPts val="2100"/>
              </a:lnSpc>
              <a:buFontTx/>
              <a:buNone/>
              <a:defRPr sz="18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extplatzhalter 13">
            <a:extLst>
              <a:ext uri="{FF2B5EF4-FFF2-40B4-BE49-F238E27FC236}">
                <a16:creationId xmlns:a16="http://schemas.microsoft.com/office/drawing/2014/main" id="{F61A0D41-6B7F-4506-AD1B-65357D7090C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17263" y="1635125"/>
            <a:ext cx="2592387" cy="2881313"/>
          </a:xfrm>
        </p:spPr>
        <p:txBody>
          <a:bodyPr/>
          <a:lstStyle>
            <a:lvl1pPr marL="0" indent="0">
              <a:lnSpc>
                <a:spcPts val="2100"/>
              </a:lnSpc>
              <a:buFontTx/>
              <a:buNone/>
              <a:defRPr sz="18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platzhalter 13">
            <a:extLst>
              <a:ext uri="{FF2B5EF4-FFF2-40B4-BE49-F238E27FC236}">
                <a16:creationId xmlns:a16="http://schemas.microsoft.com/office/drawing/2014/main" id="{FF784F38-3BDB-4633-AE58-414D4B3AF1F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82877" y="1635125"/>
            <a:ext cx="2592387" cy="2881313"/>
          </a:xfrm>
        </p:spPr>
        <p:txBody>
          <a:bodyPr/>
          <a:lstStyle>
            <a:lvl1pPr marL="0" indent="0">
              <a:lnSpc>
                <a:spcPts val="2100"/>
              </a:lnSpc>
              <a:buFontTx/>
              <a:buNone/>
              <a:defRPr sz="18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199E9A4A-55C2-435C-B8EA-6B92ED503B5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73BF3925-CD63-4F84-8DDD-A31820406B7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Titel </a:t>
            </a:r>
            <a:r>
              <a:rPr lang="de-DE">
                <a:solidFill>
                  <a:srgbClr val="FF0000"/>
                </a:solidFill>
              </a:rPr>
              <a:t>Präsentation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E71BE618-D983-4234-8BA2-EDD56181E1A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40896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zeilig Aufzählung 14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1347788"/>
            <a:ext cx="8064500" cy="316865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 marL="853200">
              <a:defRPr>
                <a:latin typeface="+mn-lt"/>
              </a:defRPr>
            </a:lvl3pPr>
            <a:lvl4pPr marL="1137600">
              <a:defRPr>
                <a:latin typeface="+mn-lt"/>
              </a:defRPr>
            </a:lvl4pPr>
            <a:lvl5pPr marL="1422000">
              <a:defRPr>
                <a:latin typeface="+mn-lt"/>
              </a:defRPr>
            </a:lvl5pPr>
            <a:lvl6pPr marL="1706400">
              <a:defRPr>
                <a:latin typeface="+mn-lt"/>
              </a:defRPr>
            </a:lvl6pPr>
            <a:lvl7pPr marL="1990800">
              <a:defRPr>
                <a:latin typeface="+mn-lt"/>
              </a:defRPr>
            </a:lvl7pPr>
            <a:lvl8pPr marL="2275200">
              <a:defRPr>
                <a:latin typeface="+mn-lt"/>
              </a:defRPr>
            </a:lvl8pPr>
            <a:lvl9pPr marL="2559600">
              <a:defRPr baseline="0">
                <a:latin typeface="+mn-lt"/>
              </a:defRPr>
            </a:lvl9pPr>
          </a:lstStyle>
          <a:p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8" name="Titelplatzhalter 9">
            <a:extLst>
              <a:ext uri="{FF2B5EF4-FFF2-40B4-BE49-F238E27FC236}">
                <a16:creationId xmlns:a16="http://schemas.microsoft.com/office/drawing/2014/main" id="{1078F63C-E67D-447C-9587-11C304B96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880" y="735013"/>
            <a:ext cx="8064502" cy="34677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 dirty="0"/>
              <a:t>Mastertitelformat bearbeiten</a:t>
            </a:r>
            <a:endParaRPr lang="de-DE" dirty="0"/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09EA7692-9F9B-47F3-A7E8-57E13A3153C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2948CDEA-3011-44A4-844E-C80A249C8DF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Titel Präsentation</a:t>
            </a:r>
            <a:endParaRPr lang="de-DE" dirty="0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C2A3AAB9-E1F4-4EF5-A92B-BA7B29B977C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91038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zeilig Aufzählung 14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de-DE" dirty="0"/>
              <a:t>Titel Präsentation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5349C9D-2573-4E0E-BF7B-0460D0D7C732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1635125"/>
            <a:ext cx="8064500" cy="2881313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 marL="853200">
              <a:defRPr>
                <a:latin typeface="+mn-lt"/>
              </a:defRPr>
            </a:lvl3pPr>
            <a:lvl4pPr marL="1137600">
              <a:defRPr>
                <a:latin typeface="+mn-lt"/>
              </a:defRPr>
            </a:lvl4pPr>
            <a:lvl5pPr marL="1422000">
              <a:defRPr>
                <a:latin typeface="+mn-lt"/>
              </a:defRPr>
            </a:lvl5pPr>
            <a:lvl6pPr marL="1706400">
              <a:defRPr>
                <a:latin typeface="+mn-lt"/>
              </a:defRPr>
            </a:lvl6pPr>
            <a:lvl7pPr marL="1990800">
              <a:defRPr>
                <a:latin typeface="+mn-lt"/>
              </a:defRPr>
            </a:lvl7pPr>
            <a:lvl8pPr marL="2275200">
              <a:defRPr>
                <a:latin typeface="+mn-lt"/>
              </a:defRPr>
            </a:lvl8pPr>
            <a:lvl9pPr marL="2559600">
              <a:defRPr baseline="0">
                <a:latin typeface="+mn-lt"/>
              </a:defRPr>
            </a:lvl9pPr>
          </a:lstStyle>
          <a:p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</p:txBody>
      </p:sp>
      <p:sp>
        <p:nvSpPr>
          <p:cNvPr id="8" name="Titelplatzhalter 9">
            <a:extLst>
              <a:ext uri="{FF2B5EF4-FFF2-40B4-BE49-F238E27FC236}">
                <a16:creationId xmlns:a16="http://schemas.microsoft.com/office/drawing/2014/main" id="{CA098561-4FE8-40A7-9C05-EBA73B8F5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880" y="735013"/>
            <a:ext cx="8064502" cy="61277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 dirty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3231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2zeilig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E14DDFA7-9163-4A8B-8120-DF32919F5B68}"/>
              </a:ext>
            </a:extLst>
          </p:cNvPr>
          <p:cNvSpPr/>
          <p:nvPr userDrawn="1"/>
        </p:nvSpPr>
        <p:spPr>
          <a:xfrm>
            <a:off x="0" y="2608263"/>
            <a:ext cx="9144000" cy="25352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id="{2A1C568B-FA73-49E1-A515-1505C70ECEA9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539750" y="2168673"/>
            <a:ext cx="8064500" cy="3369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1700"/>
              </a:lnSpc>
              <a:buFontTx/>
              <a:buNone/>
              <a:defRPr sz="1400" b="0" i="0"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FontTx/>
              <a:buNone/>
              <a:defRPr sz="1000" b="0" i="0"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FontTx/>
              <a:buNone/>
              <a:defRPr sz="1000" b="0" i="0"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FontTx/>
              <a:buNone/>
              <a:defRPr sz="1000" b="0" i="0"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FontTx/>
              <a:buNone/>
              <a:defRPr sz="10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FCC36FAF-C76C-4C6E-9CB9-6120C2A3E4B2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539750" y="1217533"/>
            <a:ext cx="8064500" cy="779709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ts val="31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14" name="Parallelogramm 13">
            <a:extLst>
              <a:ext uri="{FF2B5EF4-FFF2-40B4-BE49-F238E27FC236}">
                <a16:creationId xmlns:a16="http://schemas.microsoft.com/office/drawing/2014/main" id="{1684FE9D-8B66-4482-ACF8-26CFB526CBB0}"/>
              </a:ext>
            </a:extLst>
          </p:cNvPr>
          <p:cNvSpPr/>
          <p:nvPr userDrawn="1"/>
        </p:nvSpPr>
        <p:spPr>
          <a:xfrm>
            <a:off x="5727032" y="2608263"/>
            <a:ext cx="3416969" cy="2535237"/>
          </a:xfrm>
          <a:prstGeom prst="parallelogram">
            <a:avLst>
              <a:gd name="adj" fmla="val 5052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16" name="Parallelogramm 15">
            <a:extLst>
              <a:ext uri="{FF2B5EF4-FFF2-40B4-BE49-F238E27FC236}">
                <a16:creationId xmlns:a16="http://schemas.microsoft.com/office/drawing/2014/main" id="{2278648C-7D82-4843-B241-68611F5FB7C5}"/>
              </a:ext>
            </a:extLst>
          </p:cNvPr>
          <p:cNvSpPr/>
          <p:nvPr userDrawn="1"/>
        </p:nvSpPr>
        <p:spPr>
          <a:xfrm flipH="1">
            <a:off x="2677026" y="2608263"/>
            <a:ext cx="5927224" cy="2535237"/>
          </a:xfrm>
          <a:prstGeom prst="parallelogram">
            <a:avLst>
              <a:gd name="adj" fmla="val 5052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15" name="Bildplatzhalter 2">
            <a:extLst>
              <a:ext uri="{FF2B5EF4-FFF2-40B4-BE49-F238E27FC236}">
                <a16:creationId xmlns:a16="http://schemas.microsoft.com/office/drawing/2014/main" id="{8C1736A2-7D21-473D-BD43-3BD952F9428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20099" y="2603367"/>
            <a:ext cx="5054964" cy="2544185"/>
          </a:xfrm>
          <a:custGeom>
            <a:avLst/>
            <a:gdLst>
              <a:gd name="connsiteX0" fmla="*/ 0 w 3510116"/>
              <a:gd name="connsiteY0" fmla="*/ 3797401 h 3797401"/>
              <a:gd name="connsiteX1" fmla="*/ 877529 w 3510116"/>
              <a:gd name="connsiteY1" fmla="*/ 0 h 3797401"/>
              <a:gd name="connsiteX2" fmla="*/ 3510116 w 3510116"/>
              <a:gd name="connsiteY2" fmla="*/ 0 h 3797401"/>
              <a:gd name="connsiteX3" fmla="*/ 2632587 w 3510116"/>
              <a:gd name="connsiteY3" fmla="*/ 3797401 h 3797401"/>
              <a:gd name="connsiteX4" fmla="*/ 0 w 3510116"/>
              <a:gd name="connsiteY4" fmla="*/ 3797401 h 3797401"/>
              <a:gd name="connsiteX0" fmla="*/ 0 w 4542503"/>
              <a:gd name="connsiteY0" fmla="*/ 3797401 h 3797401"/>
              <a:gd name="connsiteX1" fmla="*/ 877529 w 4542503"/>
              <a:gd name="connsiteY1" fmla="*/ 0 h 3797401"/>
              <a:gd name="connsiteX2" fmla="*/ 4542503 w 4542503"/>
              <a:gd name="connsiteY2" fmla="*/ 7375 h 3797401"/>
              <a:gd name="connsiteX3" fmla="*/ 2632587 w 4542503"/>
              <a:gd name="connsiteY3" fmla="*/ 3797401 h 3797401"/>
              <a:gd name="connsiteX4" fmla="*/ 0 w 4542503"/>
              <a:gd name="connsiteY4" fmla="*/ 3797401 h 3797401"/>
              <a:gd name="connsiteX0" fmla="*/ 0 w 5759245"/>
              <a:gd name="connsiteY0" fmla="*/ 3790027 h 3797401"/>
              <a:gd name="connsiteX1" fmla="*/ 2094271 w 5759245"/>
              <a:gd name="connsiteY1" fmla="*/ 0 h 3797401"/>
              <a:gd name="connsiteX2" fmla="*/ 5759245 w 5759245"/>
              <a:gd name="connsiteY2" fmla="*/ 7375 h 3797401"/>
              <a:gd name="connsiteX3" fmla="*/ 3849329 w 5759245"/>
              <a:gd name="connsiteY3" fmla="*/ 3797401 h 3797401"/>
              <a:gd name="connsiteX4" fmla="*/ 0 w 5759245"/>
              <a:gd name="connsiteY4" fmla="*/ 3790027 h 3797401"/>
              <a:gd name="connsiteX0" fmla="*/ 0 w 5759245"/>
              <a:gd name="connsiteY0" fmla="*/ 3794790 h 3802164"/>
              <a:gd name="connsiteX1" fmla="*/ 1929964 w 5759245"/>
              <a:gd name="connsiteY1" fmla="*/ 0 h 3802164"/>
              <a:gd name="connsiteX2" fmla="*/ 5759245 w 5759245"/>
              <a:gd name="connsiteY2" fmla="*/ 12138 h 3802164"/>
              <a:gd name="connsiteX3" fmla="*/ 3849329 w 5759245"/>
              <a:gd name="connsiteY3" fmla="*/ 3802164 h 3802164"/>
              <a:gd name="connsiteX4" fmla="*/ 0 w 5759245"/>
              <a:gd name="connsiteY4" fmla="*/ 3794790 h 3802164"/>
              <a:gd name="connsiteX0" fmla="*/ 0 w 5768770"/>
              <a:gd name="connsiteY0" fmla="*/ 3794790 h 3802164"/>
              <a:gd name="connsiteX1" fmla="*/ 1929964 w 5768770"/>
              <a:gd name="connsiteY1" fmla="*/ 0 h 3802164"/>
              <a:gd name="connsiteX2" fmla="*/ 5768770 w 5768770"/>
              <a:gd name="connsiteY2" fmla="*/ 231 h 3802164"/>
              <a:gd name="connsiteX3" fmla="*/ 3849329 w 5768770"/>
              <a:gd name="connsiteY3" fmla="*/ 3802164 h 3802164"/>
              <a:gd name="connsiteX4" fmla="*/ 0 w 5768770"/>
              <a:gd name="connsiteY4" fmla="*/ 3794790 h 3802164"/>
              <a:gd name="connsiteX0" fmla="*/ 0 w 5768770"/>
              <a:gd name="connsiteY0" fmla="*/ 3794790 h 3794790"/>
              <a:gd name="connsiteX1" fmla="*/ 1929964 w 5768770"/>
              <a:gd name="connsiteY1" fmla="*/ 0 h 3794790"/>
              <a:gd name="connsiteX2" fmla="*/ 5768770 w 5768770"/>
              <a:gd name="connsiteY2" fmla="*/ 231 h 3794790"/>
              <a:gd name="connsiteX3" fmla="*/ 3792179 w 5768770"/>
              <a:gd name="connsiteY3" fmla="*/ 3695008 h 3794790"/>
              <a:gd name="connsiteX4" fmla="*/ 0 w 5768770"/>
              <a:gd name="connsiteY4" fmla="*/ 3794790 h 3794790"/>
              <a:gd name="connsiteX0" fmla="*/ 0 w 5768770"/>
              <a:gd name="connsiteY0" fmla="*/ 3794790 h 3804546"/>
              <a:gd name="connsiteX1" fmla="*/ 1929964 w 5768770"/>
              <a:gd name="connsiteY1" fmla="*/ 0 h 3804546"/>
              <a:gd name="connsiteX2" fmla="*/ 5768770 w 5768770"/>
              <a:gd name="connsiteY2" fmla="*/ 231 h 3804546"/>
              <a:gd name="connsiteX3" fmla="*/ 3842185 w 5768770"/>
              <a:gd name="connsiteY3" fmla="*/ 3804546 h 3804546"/>
              <a:gd name="connsiteX4" fmla="*/ 0 w 5768770"/>
              <a:gd name="connsiteY4" fmla="*/ 3794790 h 3804546"/>
              <a:gd name="connsiteX0" fmla="*/ 0 w 5511595"/>
              <a:gd name="connsiteY0" fmla="*/ 3656678 h 3804546"/>
              <a:gd name="connsiteX1" fmla="*/ 1672789 w 5511595"/>
              <a:gd name="connsiteY1" fmla="*/ 0 h 3804546"/>
              <a:gd name="connsiteX2" fmla="*/ 5511595 w 5511595"/>
              <a:gd name="connsiteY2" fmla="*/ 231 h 3804546"/>
              <a:gd name="connsiteX3" fmla="*/ 3585010 w 5511595"/>
              <a:gd name="connsiteY3" fmla="*/ 3804546 h 3804546"/>
              <a:gd name="connsiteX4" fmla="*/ 0 w 5511595"/>
              <a:gd name="connsiteY4" fmla="*/ 3656678 h 3804546"/>
              <a:gd name="connsiteX0" fmla="*/ 0 w 5761626"/>
              <a:gd name="connsiteY0" fmla="*/ 3804315 h 3804546"/>
              <a:gd name="connsiteX1" fmla="*/ 1922820 w 5761626"/>
              <a:gd name="connsiteY1" fmla="*/ 0 h 3804546"/>
              <a:gd name="connsiteX2" fmla="*/ 5761626 w 5761626"/>
              <a:gd name="connsiteY2" fmla="*/ 231 h 3804546"/>
              <a:gd name="connsiteX3" fmla="*/ 3835041 w 5761626"/>
              <a:gd name="connsiteY3" fmla="*/ 3804546 h 3804546"/>
              <a:gd name="connsiteX4" fmla="*/ 0 w 5761626"/>
              <a:gd name="connsiteY4" fmla="*/ 3804315 h 3804546"/>
              <a:gd name="connsiteX0" fmla="*/ 0 w 5761626"/>
              <a:gd name="connsiteY0" fmla="*/ 3813811 h 3814042"/>
              <a:gd name="connsiteX1" fmla="*/ 1217596 w 5761626"/>
              <a:gd name="connsiteY1" fmla="*/ 0 h 3814042"/>
              <a:gd name="connsiteX2" fmla="*/ 5761626 w 5761626"/>
              <a:gd name="connsiteY2" fmla="*/ 9727 h 3814042"/>
              <a:gd name="connsiteX3" fmla="*/ 3835041 w 5761626"/>
              <a:gd name="connsiteY3" fmla="*/ 3814042 h 3814042"/>
              <a:gd name="connsiteX4" fmla="*/ 0 w 5761626"/>
              <a:gd name="connsiteY4" fmla="*/ 3813811 h 3814042"/>
              <a:gd name="connsiteX0" fmla="*/ 0 w 4153955"/>
              <a:gd name="connsiteY0" fmla="*/ 3813811 h 3814042"/>
              <a:gd name="connsiteX1" fmla="*/ 1217596 w 4153955"/>
              <a:gd name="connsiteY1" fmla="*/ 0 h 3814042"/>
              <a:gd name="connsiteX2" fmla="*/ 4153955 w 4153955"/>
              <a:gd name="connsiteY2" fmla="*/ 28721 h 3814042"/>
              <a:gd name="connsiteX3" fmla="*/ 3835041 w 4153955"/>
              <a:gd name="connsiteY3" fmla="*/ 3814042 h 3814042"/>
              <a:gd name="connsiteX4" fmla="*/ 0 w 4153955"/>
              <a:gd name="connsiteY4" fmla="*/ 3813811 h 3814042"/>
              <a:gd name="connsiteX0" fmla="*/ 0 w 5056403"/>
              <a:gd name="connsiteY0" fmla="*/ 3813811 h 3814042"/>
              <a:gd name="connsiteX1" fmla="*/ 1217596 w 5056403"/>
              <a:gd name="connsiteY1" fmla="*/ 0 h 3814042"/>
              <a:gd name="connsiteX2" fmla="*/ 5056403 w 5056403"/>
              <a:gd name="connsiteY2" fmla="*/ 230 h 3814042"/>
              <a:gd name="connsiteX3" fmla="*/ 3835041 w 5056403"/>
              <a:gd name="connsiteY3" fmla="*/ 3814042 h 3814042"/>
              <a:gd name="connsiteX4" fmla="*/ 0 w 5056403"/>
              <a:gd name="connsiteY4" fmla="*/ 3813811 h 3814042"/>
              <a:gd name="connsiteX0" fmla="*/ 0 w 5058901"/>
              <a:gd name="connsiteY0" fmla="*/ 3813811 h 3814042"/>
              <a:gd name="connsiteX1" fmla="*/ 1217596 w 5058901"/>
              <a:gd name="connsiteY1" fmla="*/ 0 h 3814042"/>
              <a:gd name="connsiteX2" fmla="*/ 5058901 w 5058901"/>
              <a:gd name="connsiteY2" fmla="*/ 12141 h 3814042"/>
              <a:gd name="connsiteX3" fmla="*/ 3835041 w 5058901"/>
              <a:gd name="connsiteY3" fmla="*/ 3814042 h 3814042"/>
              <a:gd name="connsiteX4" fmla="*/ 0 w 5058901"/>
              <a:gd name="connsiteY4" fmla="*/ 3813811 h 3814042"/>
              <a:gd name="connsiteX0" fmla="*/ 0 w 5058901"/>
              <a:gd name="connsiteY0" fmla="*/ 3809840 h 3810071"/>
              <a:gd name="connsiteX1" fmla="*/ 1215098 w 5058901"/>
              <a:gd name="connsiteY1" fmla="*/ 0 h 3810071"/>
              <a:gd name="connsiteX2" fmla="*/ 5058901 w 5058901"/>
              <a:gd name="connsiteY2" fmla="*/ 8170 h 3810071"/>
              <a:gd name="connsiteX3" fmla="*/ 3835041 w 5058901"/>
              <a:gd name="connsiteY3" fmla="*/ 3810071 h 3810071"/>
              <a:gd name="connsiteX4" fmla="*/ 0 w 5058901"/>
              <a:gd name="connsiteY4" fmla="*/ 3809840 h 3810071"/>
              <a:gd name="connsiteX0" fmla="*/ 0 w 5058901"/>
              <a:gd name="connsiteY0" fmla="*/ 3801899 h 3802130"/>
              <a:gd name="connsiteX1" fmla="*/ 1215098 w 5058901"/>
              <a:gd name="connsiteY1" fmla="*/ 0 h 3802130"/>
              <a:gd name="connsiteX2" fmla="*/ 5058901 w 5058901"/>
              <a:gd name="connsiteY2" fmla="*/ 229 h 3802130"/>
              <a:gd name="connsiteX3" fmla="*/ 3835041 w 5058901"/>
              <a:gd name="connsiteY3" fmla="*/ 3802130 h 3802130"/>
              <a:gd name="connsiteX4" fmla="*/ 0 w 5058901"/>
              <a:gd name="connsiteY4" fmla="*/ 3801899 h 3802130"/>
              <a:gd name="connsiteX0" fmla="*/ 0 w 5051406"/>
              <a:gd name="connsiteY0" fmla="*/ 3801899 h 3802130"/>
              <a:gd name="connsiteX1" fmla="*/ 1215098 w 5051406"/>
              <a:gd name="connsiteY1" fmla="*/ 0 h 3802130"/>
              <a:gd name="connsiteX2" fmla="*/ 5051406 w 5051406"/>
              <a:gd name="connsiteY2" fmla="*/ 229 h 3802130"/>
              <a:gd name="connsiteX3" fmla="*/ 3835041 w 5051406"/>
              <a:gd name="connsiteY3" fmla="*/ 3802130 h 3802130"/>
              <a:gd name="connsiteX4" fmla="*/ 0 w 5051406"/>
              <a:gd name="connsiteY4" fmla="*/ 3801899 h 3802130"/>
              <a:gd name="connsiteX0" fmla="*/ 0 w 5051406"/>
              <a:gd name="connsiteY0" fmla="*/ 4028058 h 4028289"/>
              <a:gd name="connsiteX1" fmla="*/ 1279142 w 5051406"/>
              <a:gd name="connsiteY1" fmla="*/ 0 h 4028289"/>
              <a:gd name="connsiteX2" fmla="*/ 5051406 w 5051406"/>
              <a:gd name="connsiteY2" fmla="*/ 226388 h 4028289"/>
              <a:gd name="connsiteX3" fmla="*/ 3835041 w 5051406"/>
              <a:gd name="connsiteY3" fmla="*/ 4028289 h 4028289"/>
              <a:gd name="connsiteX4" fmla="*/ 0 w 5051406"/>
              <a:gd name="connsiteY4" fmla="*/ 4028058 h 4028289"/>
              <a:gd name="connsiteX0" fmla="*/ 0 w 5051406"/>
              <a:gd name="connsiteY0" fmla="*/ 4028058 h 4028059"/>
              <a:gd name="connsiteX1" fmla="*/ 1279142 w 5051406"/>
              <a:gd name="connsiteY1" fmla="*/ 0 h 4028059"/>
              <a:gd name="connsiteX2" fmla="*/ 5051406 w 5051406"/>
              <a:gd name="connsiteY2" fmla="*/ 226388 h 4028059"/>
              <a:gd name="connsiteX3" fmla="*/ 3539729 w 5051406"/>
              <a:gd name="connsiteY3" fmla="*/ 3632510 h 4028059"/>
              <a:gd name="connsiteX4" fmla="*/ 0 w 5051406"/>
              <a:gd name="connsiteY4" fmla="*/ 4028058 h 4028059"/>
              <a:gd name="connsiteX0" fmla="*/ 0 w 5051406"/>
              <a:gd name="connsiteY0" fmla="*/ 4028058 h 4028057"/>
              <a:gd name="connsiteX1" fmla="*/ 1279142 w 5051406"/>
              <a:gd name="connsiteY1" fmla="*/ 0 h 4028057"/>
              <a:gd name="connsiteX2" fmla="*/ 5051406 w 5051406"/>
              <a:gd name="connsiteY2" fmla="*/ 226388 h 4028057"/>
              <a:gd name="connsiteX3" fmla="*/ 3763882 w 5051406"/>
              <a:gd name="connsiteY3" fmla="*/ 4022635 h 4028057"/>
              <a:gd name="connsiteX4" fmla="*/ 0 w 5051406"/>
              <a:gd name="connsiteY4" fmla="*/ 4028058 h 4028057"/>
              <a:gd name="connsiteX0" fmla="*/ 0 w 5054964"/>
              <a:gd name="connsiteY0" fmla="*/ 4039137 h 4039138"/>
              <a:gd name="connsiteX1" fmla="*/ 1279142 w 5054964"/>
              <a:gd name="connsiteY1" fmla="*/ 11079 h 4039138"/>
              <a:gd name="connsiteX2" fmla="*/ 5054964 w 5054964"/>
              <a:gd name="connsiteY2" fmla="*/ 0 h 4039138"/>
              <a:gd name="connsiteX3" fmla="*/ 3763882 w 5054964"/>
              <a:gd name="connsiteY3" fmla="*/ 4033714 h 4039138"/>
              <a:gd name="connsiteX4" fmla="*/ 0 w 5054964"/>
              <a:gd name="connsiteY4" fmla="*/ 4039137 h 4039138"/>
              <a:gd name="connsiteX0" fmla="*/ 0 w 5054964"/>
              <a:gd name="connsiteY0" fmla="*/ 4039366 h 4039365"/>
              <a:gd name="connsiteX1" fmla="*/ 1453483 w 5054964"/>
              <a:gd name="connsiteY1" fmla="*/ 0 h 4039365"/>
              <a:gd name="connsiteX2" fmla="*/ 5054964 w 5054964"/>
              <a:gd name="connsiteY2" fmla="*/ 229 h 4039365"/>
              <a:gd name="connsiteX3" fmla="*/ 3763882 w 5054964"/>
              <a:gd name="connsiteY3" fmla="*/ 4033943 h 4039365"/>
              <a:gd name="connsiteX4" fmla="*/ 0 w 5054964"/>
              <a:gd name="connsiteY4" fmla="*/ 4039366 h 4039365"/>
              <a:gd name="connsiteX0" fmla="*/ 0 w 5054964"/>
              <a:gd name="connsiteY0" fmla="*/ 4039137 h 4039138"/>
              <a:gd name="connsiteX1" fmla="*/ 1282700 w 5054964"/>
              <a:gd name="connsiteY1" fmla="*/ 5425 h 4039138"/>
              <a:gd name="connsiteX2" fmla="*/ 5054964 w 5054964"/>
              <a:gd name="connsiteY2" fmla="*/ 0 h 4039138"/>
              <a:gd name="connsiteX3" fmla="*/ 3763882 w 5054964"/>
              <a:gd name="connsiteY3" fmla="*/ 4033714 h 4039138"/>
              <a:gd name="connsiteX4" fmla="*/ 0 w 5054964"/>
              <a:gd name="connsiteY4" fmla="*/ 4039137 h 4039138"/>
              <a:gd name="connsiteX0" fmla="*/ 0 w 5054964"/>
              <a:gd name="connsiteY0" fmla="*/ 4039137 h 4042969"/>
              <a:gd name="connsiteX1" fmla="*/ 1282700 w 5054964"/>
              <a:gd name="connsiteY1" fmla="*/ 5425 h 4042969"/>
              <a:gd name="connsiteX2" fmla="*/ 5054964 w 5054964"/>
              <a:gd name="connsiteY2" fmla="*/ 0 h 4042969"/>
              <a:gd name="connsiteX3" fmla="*/ 3758057 w 5054964"/>
              <a:gd name="connsiteY3" fmla="*/ 4042969 h 4042969"/>
              <a:gd name="connsiteX4" fmla="*/ 0 w 5054964"/>
              <a:gd name="connsiteY4" fmla="*/ 4039137 h 4042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4964" h="4042969">
                <a:moveTo>
                  <a:pt x="0" y="4039137"/>
                </a:moveTo>
                <a:lnTo>
                  <a:pt x="1282700" y="5425"/>
                </a:lnTo>
                <a:lnTo>
                  <a:pt x="5054964" y="0"/>
                </a:lnTo>
                <a:lnTo>
                  <a:pt x="3758057" y="4042969"/>
                </a:lnTo>
                <a:lnTo>
                  <a:pt x="0" y="4039137"/>
                </a:lnTo>
                <a:close/>
              </a:path>
            </a:pathLst>
          </a:custGeo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576000" bIns="0" anchor="ctr" anchorCtr="0"/>
          <a:lstStyle>
            <a:lvl1pPr algn="ctr">
              <a:defRPr lang="en-GB" sz="1200" dirty="0"/>
            </a:lvl1pPr>
          </a:lstStyle>
          <a:p>
            <a:pPr lvl="0" algn="ctr"/>
            <a:r>
              <a:rPr lang="en-US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7717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zeilig Grafik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Präsentation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6" name="Diagrammplatzhalter 5"/>
          <p:cNvSpPr>
            <a:spLocks noGrp="1"/>
          </p:cNvSpPr>
          <p:nvPr>
            <p:ph type="chart" sz="quarter" idx="14"/>
          </p:nvPr>
        </p:nvSpPr>
        <p:spPr>
          <a:xfrm>
            <a:off x="539748" y="1347786"/>
            <a:ext cx="3960813" cy="3168652"/>
          </a:xfrm>
        </p:spPr>
        <p:txBody>
          <a:bodyPr/>
          <a:lstStyle>
            <a:lvl1pPr marL="0" indent="0">
              <a:lnSpc>
                <a:spcPts val="1700"/>
              </a:lnSpc>
              <a:buFontTx/>
              <a:buNone/>
              <a:defRPr/>
            </a:lvl1pPr>
          </a:lstStyle>
          <a:p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/>
          </p:nvPr>
        </p:nvSpPr>
        <p:spPr>
          <a:xfrm>
            <a:off x="4643438" y="1347786"/>
            <a:ext cx="3960812" cy="3168652"/>
          </a:xfrm>
        </p:spPr>
        <p:txBody>
          <a:bodyPr/>
          <a:lstStyle>
            <a:lvl1pPr marL="0" indent="0">
              <a:lnSpc>
                <a:spcPts val="1700"/>
              </a:lnSpc>
              <a:buFontTx/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B40DE734-A050-4998-B982-5BCCCE692D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8" y="735013"/>
            <a:ext cx="8064502" cy="396670"/>
          </a:xfrm>
        </p:spPr>
        <p:txBody>
          <a:bodyPr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2175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zeilig Grafik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Präsentation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6" name="Diagrammplatzhalter 5"/>
          <p:cNvSpPr>
            <a:spLocks noGrp="1"/>
          </p:cNvSpPr>
          <p:nvPr>
            <p:ph type="chart" sz="quarter" idx="14"/>
          </p:nvPr>
        </p:nvSpPr>
        <p:spPr>
          <a:xfrm>
            <a:off x="539748" y="1635125"/>
            <a:ext cx="3960813" cy="2881313"/>
          </a:xfrm>
        </p:spPr>
        <p:txBody>
          <a:bodyPr/>
          <a:lstStyle>
            <a:lvl1pPr marL="0" indent="0">
              <a:lnSpc>
                <a:spcPts val="1700"/>
              </a:lnSpc>
              <a:buFontTx/>
              <a:buNone/>
              <a:defRPr/>
            </a:lvl1pPr>
          </a:lstStyle>
          <a:p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/>
          </p:nvPr>
        </p:nvSpPr>
        <p:spPr>
          <a:xfrm>
            <a:off x="4643438" y="1635125"/>
            <a:ext cx="3960812" cy="2881313"/>
          </a:xfrm>
        </p:spPr>
        <p:txBody>
          <a:bodyPr/>
          <a:lstStyle>
            <a:lvl1pPr marL="0" indent="0">
              <a:lnSpc>
                <a:spcPts val="1700"/>
              </a:lnSpc>
              <a:buFontTx/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A9667F28-8F0E-45E9-9049-157BF7919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8" y="735013"/>
            <a:ext cx="8064502" cy="612775"/>
          </a:xfrm>
        </p:spPr>
        <p:txBody>
          <a:bodyPr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62858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zeilig Tex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Präsentation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8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1" y="1347789"/>
            <a:ext cx="3960813" cy="3168650"/>
          </a:xfrm>
        </p:spPr>
        <p:txBody>
          <a:bodyPr/>
          <a:lstStyle>
            <a:lvl1pPr marL="0" indent="0">
              <a:lnSpc>
                <a:spcPts val="1700"/>
              </a:lnSpc>
              <a:buFontTx/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4"/>
          </p:nvPr>
        </p:nvSpPr>
        <p:spPr>
          <a:xfrm>
            <a:off x="4650382" y="1347788"/>
            <a:ext cx="3960000" cy="1530000"/>
          </a:xfrm>
        </p:spPr>
        <p:txBody>
          <a:bodyPr/>
          <a:lstStyle>
            <a:lvl1pPr marL="0" indent="0">
              <a:lnSpc>
                <a:spcPts val="1700"/>
              </a:lnSpc>
              <a:buFontTx/>
              <a:buNone/>
              <a:defRPr/>
            </a:lvl1pPr>
          </a:lstStyle>
          <a:p>
            <a:endParaRPr lang="de-DE" dirty="0"/>
          </a:p>
        </p:txBody>
      </p:sp>
      <p:sp>
        <p:nvSpPr>
          <p:cNvPr id="9" name="Titelplatzhalter 9">
            <a:extLst>
              <a:ext uri="{FF2B5EF4-FFF2-40B4-BE49-F238E27FC236}">
                <a16:creationId xmlns:a16="http://schemas.microsoft.com/office/drawing/2014/main" id="{EAD4A3A8-78FD-40B0-89EE-0F158B944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880" y="735013"/>
            <a:ext cx="8064502" cy="37077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 dirty="0"/>
              <a:t>Mastertitelformat bearbeiten</a:t>
            </a:r>
            <a:endParaRPr lang="de-DE" dirty="0"/>
          </a:p>
        </p:txBody>
      </p:sp>
      <p:sp>
        <p:nvSpPr>
          <p:cNvPr id="12" name="Bildplatzhalter 2">
            <a:extLst>
              <a:ext uri="{FF2B5EF4-FFF2-40B4-BE49-F238E27FC236}">
                <a16:creationId xmlns:a16="http://schemas.microsoft.com/office/drawing/2014/main" id="{C9983ED2-2F2C-46E9-A857-B72B4B91E8A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43438" y="2986438"/>
            <a:ext cx="3960000" cy="1530000"/>
          </a:xfrm>
        </p:spPr>
        <p:txBody>
          <a:bodyPr/>
          <a:lstStyle>
            <a:lvl1pPr marL="0" indent="0">
              <a:lnSpc>
                <a:spcPts val="1700"/>
              </a:lnSpc>
              <a:buFontTx/>
              <a:buNone/>
              <a:defRPr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7294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01" userDrawn="1">
          <p15:clr>
            <a:srgbClr val="A4A3A4"/>
          </p15:clr>
        </p15:guide>
        <p15:guide id="2" orient="horz" pos="1869" userDrawn="1">
          <p15:clr>
            <a:srgbClr val="A4A3A4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zeilig Tex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Präsentation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9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1" y="1635125"/>
            <a:ext cx="3960813" cy="2881311"/>
          </a:xfrm>
        </p:spPr>
        <p:txBody>
          <a:bodyPr/>
          <a:lstStyle>
            <a:lvl1pPr marL="0" indent="0">
              <a:lnSpc>
                <a:spcPts val="1700"/>
              </a:lnSpc>
              <a:buFontTx/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Bildplatzhalter 2"/>
          <p:cNvSpPr>
            <a:spLocks noGrp="1"/>
          </p:cNvSpPr>
          <p:nvPr>
            <p:ph type="pic" sz="quarter" idx="14"/>
          </p:nvPr>
        </p:nvSpPr>
        <p:spPr>
          <a:xfrm>
            <a:off x="4650382" y="1635124"/>
            <a:ext cx="3960000" cy="1386000"/>
          </a:xfrm>
        </p:spPr>
        <p:txBody>
          <a:bodyPr/>
          <a:lstStyle>
            <a:lvl1pPr marL="0" indent="0">
              <a:lnSpc>
                <a:spcPts val="1700"/>
              </a:lnSpc>
              <a:buFontTx/>
              <a:buNone/>
              <a:defRPr/>
            </a:lvl1pPr>
          </a:lstStyle>
          <a:p>
            <a:endParaRPr lang="de-DE" dirty="0"/>
          </a:p>
        </p:txBody>
      </p:sp>
      <p:sp>
        <p:nvSpPr>
          <p:cNvPr id="11" name="Titelplatzhalter 9">
            <a:extLst>
              <a:ext uri="{FF2B5EF4-FFF2-40B4-BE49-F238E27FC236}">
                <a16:creationId xmlns:a16="http://schemas.microsoft.com/office/drawing/2014/main" id="{CF0495AF-EDBE-4B30-8AFA-7F32F0EC6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880" y="735013"/>
            <a:ext cx="8064502" cy="61277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 dirty="0"/>
              <a:t>Mastertitelformat bearbeiten</a:t>
            </a:r>
            <a:endParaRPr lang="de-DE" dirty="0"/>
          </a:p>
        </p:txBody>
      </p:sp>
      <p:sp>
        <p:nvSpPr>
          <p:cNvPr id="13" name="Bildplatzhalter 2">
            <a:extLst>
              <a:ext uri="{FF2B5EF4-FFF2-40B4-BE49-F238E27FC236}">
                <a16:creationId xmlns:a16="http://schemas.microsoft.com/office/drawing/2014/main" id="{91EBDE8B-B031-4CD1-A527-52009124C08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50382" y="3130436"/>
            <a:ext cx="3960000" cy="1386000"/>
          </a:xfrm>
        </p:spPr>
        <p:txBody>
          <a:bodyPr/>
          <a:lstStyle>
            <a:lvl1pPr marL="0" indent="0">
              <a:lnSpc>
                <a:spcPts val="1700"/>
              </a:lnSpc>
              <a:buFontTx/>
              <a:buNone/>
              <a:defRPr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48697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15" userDrawn="1">
          <p15:clr>
            <a:srgbClr val="A4A3A4"/>
          </p15:clr>
        </p15:guide>
        <p15:guide id="2" orient="horz" pos="1983" userDrawn="1">
          <p15:clr>
            <a:srgbClr val="A4A3A4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zeilig Text 4spaltig Bild 2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Präsentation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8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1" y="1347789"/>
            <a:ext cx="5327649" cy="3168650"/>
          </a:xfrm>
        </p:spPr>
        <p:txBody>
          <a:bodyPr/>
          <a:lstStyle>
            <a:lvl1pPr marL="0" indent="0">
              <a:lnSpc>
                <a:spcPts val="1700"/>
              </a:lnSpc>
              <a:buFontTx/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4"/>
          </p:nvPr>
        </p:nvSpPr>
        <p:spPr>
          <a:xfrm>
            <a:off x="6011862" y="1347788"/>
            <a:ext cx="2598519" cy="1530000"/>
          </a:xfrm>
        </p:spPr>
        <p:txBody>
          <a:bodyPr/>
          <a:lstStyle>
            <a:lvl1pPr marL="0" indent="0">
              <a:lnSpc>
                <a:spcPts val="1700"/>
              </a:lnSpc>
              <a:buFontTx/>
              <a:buNone/>
              <a:defRPr/>
            </a:lvl1pPr>
          </a:lstStyle>
          <a:p>
            <a:endParaRPr lang="de-DE" dirty="0"/>
          </a:p>
        </p:txBody>
      </p:sp>
      <p:sp>
        <p:nvSpPr>
          <p:cNvPr id="9" name="Titelplatzhalter 9">
            <a:extLst>
              <a:ext uri="{FF2B5EF4-FFF2-40B4-BE49-F238E27FC236}">
                <a16:creationId xmlns:a16="http://schemas.microsoft.com/office/drawing/2014/main" id="{EAD4A3A8-78FD-40B0-89EE-0F158B944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880" y="735013"/>
            <a:ext cx="8064502" cy="37077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 dirty="0"/>
              <a:t>Mastertitelformat bearbeiten</a:t>
            </a:r>
            <a:endParaRPr lang="de-DE" dirty="0"/>
          </a:p>
        </p:txBody>
      </p:sp>
      <p:sp>
        <p:nvSpPr>
          <p:cNvPr id="12" name="Bildplatzhalter 2">
            <a:extLst>
              <a:ext uri="{FF2B5EF4-FFF2-40B4-BE49-F238E27FC236}">
                <a16:creationId xmlns:a16="http://schemas.microsoft.com/office/drawing/2014/main" id="{C9983ED2-2F2C-46E9-A857-B72B4B91E8A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11862" y="2986438"/>
            <a:ext cx="2591576" cy="1530000"/>
          </a:xfrm>
        </p:spPr>
        <p:txBody>
          <a:bodyPr/>
          <a:lstStyle>
            <a:lvl1pPr marL="0" indent="0">
              <a:lnSpc>
                <a:spcPts val="1700"/>
              </a:lnSpc>
              <a:buFontTx/>
              <a:buNone/>
              <a:defRPr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63834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01">
          <p15:clr>
            <a:srgbClr val="A4A3A4"/>
          </p15:clr>
        </p15:guide>
        <p15:guide id="2" orient="horz" pos="1869">
          <p15:clr>
            <a:srgbClr val="A4A3A4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zeilig Text 4spaltig Bild 2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Präsentation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9" name="Textplatzhalt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1" y="1635125"/>
            <a:ext cx="5327649" cy="2881311"/>
          </a:xfrm>
        </p:spPr>
        <p:txBody>
          <a:bodyPr/>
          <a:lstStyle>
            <a:lvl1pPr marL="0" indent="0">
              <a:lnSpc>
                <a:spcPts val="1700"/>
              </a:lnSpc>
              <a:buFontTx/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Bildplatzhalter 2"/>
          <p:cNvSpPr>
            <a:spLocks noGrp="1"/>
          </p:cNvSpPr>
          <p:nvPr>
            <p:ph type="pic" sz="quarter" idx="14"/>
          </p:nvPr>
        </p:nvSpPr>
        <p:spPr>
          <a:xfrm>
            <a:off x="6011862" y="1635124"/>
            <a:ext cx="2598519" cy="1386000"/>
          </a:xfrm>
        </p:spPr>
        <p:txBody>
          <a:bodyPr/>
          <a:lstStyle>
            <a:lvl1pPr marL="0" indent="0">
              <a:lnSpc>
                <a:spcPts val="1700"/>
              </a:lnSpc>
              <a:buFontTx/>
              <a:buNone/>
              <a:defRPr/>
            </a:lvl1pPr>
          </a:lstStyle>
          <a:p>
            <a:endParaRPr lang="de-DE" dirty="0"/>
          </a:p>
        </p:txBody>
      </p:sp>
      <p:sp>
        <p:nvSpPr>
          <p:cNvPr id="11" name="Titelplatzhalter 9">
            <a:extLst>
              <a:ext uri="{FF2B5EF4-FFF2-40B4-BE49-F238E27FC236}">
                <a16:creationId xmlns:a16="http://schemas.microsoft.com/office/drawing/2014/main" id="{CF0495AF-EDBE-4B30-8AFA-7F32F0EC6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880" y="735013"/>
            <a:ext cx="8064502" cy="61277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 dirty="0"/>
              <a:t>Mastertitelformat bearbeiten</a:t>
            </a:r>
            <a:endParaRPr lang="de-DE" dirty="0"/>
          </a:p>
        </p:txBody>
      </p:sp>
      <p:sp>
        <p:nvSpPr>
          <p:cNvPr id="13" name="Bildplatzhalter 2">
            <a:extLst>
              <a:ext uri="{FF2B5EF4-FFF2-40B4-BE49-F238E27FC236}">
                <a16:creationId xmlns:a16="http://schemas.microsoft.com/office/drawing/2014/main" id="{91EBDE8B-B031-4CD1-A527-52009124C08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11862" y="3130436"/>
            <a:ext cx="2598519" cy="1386000"/>
          </a:xfrm>
        </p:spPr>
        <p:txBody>
          <a:bodyPr/>
          <a:lstStyle>
            <a:lvl1pPr marL="0" indent="0">
              <a:lnSpc>
                <a:spcPts val="1700"/>
              </a:lnSpc>
              <a:buFontTx/>
              <a:buNone/>
              <a:defRPr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58481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15">
          <p15:clr>
            <a:srgbClr val="A4A3A4"/>
          </p15:clr>
        </p15:guide>
        <p15:guide id="2" orient="horz" pos="1983">
          <p15:clr>
            <a:srgbClr val="A4A3A4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zeilig 2 Grafiken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Präsentation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6" name="Diagrammplatzhalter 5"/>
          <p:cNvSpPr>
            <a:spLocks noGrp="1"/>
          </p:cNvSpPr>
          <p:nvPr>
            <p:ph type="chart" sz="quarter" idx="14"/>
          </p:nvPr>
        </p:nvSpPr>
        <p:spPr>
          <a:xfrm>
            <a:off x="545880" y="1347788"/>
            <a:ext cx="3960813" cy="2438777"/>
          </a:xfrm>
        </p:spPr>
        <p:txBody>
          <a:bodyPr/>
          <a:lstStyle>
            <a:lvl1pPr marL="0" indent="0">
              <a:lnSpc>
                <a:spcPts val="1700"/>
              </a:lnSpc>
              <a:buFontTx/>
              <a:buNone/>
              <a:defRPr/>
            </a:lvl1pPr>
          </a:lstStyle>
          <a:p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539750" y="4054010"/>
            <a:ext cx="8064500" cy="462428"/>
          </a:xfrm>
        </p:spPr>
        <p:txBody>
          <a:bodyPr>
            <a:noAutofit/>
          </a:bodyPr>
          <a:lstStyle>
            <a:lvl1pPr marL="0" indent="0">
              <a:lnSpc>
                <a:spcPts val="1700"/>
              </a:lnSpc>
              <a:buFontTx/>
              <a:buNone/>
              <a:defRPr sz="140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8" name="Diagrammplatzhalter 5"/>
          <p:cNvSpPr>
            <a:spLocks noGrp="1"/>
          </p:cNvSpPr>
          <p:nvPr>
            <p:ph type="chart" sz="quarter" idx="16"/>
          </p:nvPr>
        </p:nvSpPr>
        <p:spPr>
          <a:xfrm>
            <a:off x="4643438" y="1347788"/>
            <a:ext cx="3960813" cy="2438778"/>
          </a:xfrm>
        </p:spPr>
        <p:txBody>
          <a:bodyPr/>
          <a:lstStyle>
            <a:lvl1pPr marL="0" indent="0">
              <a:lnSpc>
                <a:spcPts val="1700"/>
              </a:lnSpc>
              <a:buFontTx/>
              <a:buNone/>
              <a:defRPr/>
            </a:lvl1pPr>
          </a:lstStyle>
          <a:p>
            <a:endParaRPr lang="de-DE" dirty="0"/>
          </a:p>
        </p:txBody>
      </p:sp>
      <p:sp>
        <p:nvSpPr>
          <p:cNvPr id="10" name="Titelplatzhalter 9">
            <a:extLst>
              <a:ext uri="{FF2B5EF4-FFF2-40B4-BE49-F238E27FC236}">
                <a16:creationId xmlns:a16="http://schemas.microsoft.com/office/drawing/2014/main" id="{90292E58-B444-4B41-92F6-1EF6C24CD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880" y="735014"/>
            <a:ext cx="8064502" cy="34533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 dirty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885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zeilig 2 Grafiken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Präsentation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6" name="Diagrammplatzhalter 5"/>
          <p:cNvSpPr>
            <a:spLocks noGrp="1"/>
          </p:cNvSpPr>
          <p:nvPr>
            <p:ph type="chart" sz="quarter" idx="14"/>
          </p:nvPr>
        </p:nvSpPr>
        <p:spPr>
          <a:xfrm>
            <a:off x="539751" y="1635126"/>
            <a:ext cx="3960813" cy="2151442"/>
          </a:xfrm>
        </p:spPr>
        <p:txBody>
          <a:bodyPr/>
          <a:lstStyle>
            <a:lvl1pPr marL="0" indent="0">
              <a:lnSpc>
                <a:spcPts val="1700"/>
              </a:lnSpc>
              <a:buFontTx/>
              <a:buNone/>
              <a:defRPr/>
            </a:lvl1pPr>
          </a:lstStyle>
          <a:p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539750" y="4054010"/>
            <a:ext cx="8064500" cy="462428"/>
          </a:xfrm>
        </p:spPr>
        <p:txBody>
          <a:bodyPr>
            <a:noAutofit/>
          </a:bodyPr>
          <a:lstStyle>
            <a:lvl1pPr marL="0" indent="0">
              <a:lnSpc>
                <a:spcPts val="1700"/>
              </a:lnSpc>
              <a:buFontTx/>
              <a:buNone/>
              <a:defRPr sz="140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8" name="Diagrammplatzhalter 5"/>
          <p:cNvSpPr>
            <a:spLocks noGrp="1"/>
          </p:cNvSpPr>
          <p:nvPr>
            <p:ph type="chart" sz="quarter" idx="16"/>
          </p:nvPr>
        </p:nvSpPr>
        <p:spPr>
          <a:xfrm>
            <a:off x="4643438" y="1635126"/>
            <a:ext cx="3960813" cy="2151440"/>
          </a:xfrm>
        </p:spPr>
        <p:txBody>
          <a:bodyPr/>
          <a:lstStyle>
            <a:lvl1pPr marL="0" indent="0">
              <a:lnSpc>
                <a:spcPts val="1700"/>
              </a:lnSpc>
              <a:buFontTx/>
              <a:buNone/>
              <a:defRPr/>
            </a:lvl1pPr>
          </a:lstStyle>
          <a:p>
            <a:endParaRPr lang="de-DE" dirty="0"/>
          </a:p>
        </p:txBody>
      </p:sp>
      <p:sp>
        <p:nvSpPr>
          <p:cNvPr id="9" name="Titelplatzhalter 9">
            <a:extLst>
              <a:ext uri="{FF2B5EF4-FFF2-40B4-BE49-F238E27FC236}">
                <a16:creationId xmlns:a16="http://schemas.microsoft.com/office/drawing/2014/main" id="{2356E8E2-A22E-4344-A615-BE1C7D098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880" y="735013"/>
            <a:ext cx="8064502" cy="61277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 dirty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90970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zeilig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Präsentation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17" name="Inhaltsplatzhalter 11"/>
          <p:cNvSpPr>
            <a:spLocks noGrp="1"/>
          </p:cNvSpPr>
          <p:nvPr>
            <p:ph sz="quarter" idx="17"/>
          </p:nvPr>
        </p:nvSpPr>
        <p:spPr>
          <a:xfrm>
            <a:off x="4643438" y="1347788"/>
            <a:ext cx="3960813" cy="153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11B4A430-EB2D-44A9-893B-275CFF0E38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8" y="735013"/>
            <a:ext cx="8064502" cy="396670"/>
          </a:xfrm>
        </p:spPr>
        <p:txBody>
          <a:bodyPr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11" name="Inhaltsplatzhalter 11">
            <a:extLst>
              <a:ext uri="{FF2B5EF4-FFF2-40B4-BE49-F238E27FC236}">
                <a16:creationId xmlns:a16="http://schemas.microsoft.com/office/drawing/2014/main" id="{E3893E4A-D4AE-426D-9362-E402BE3ED33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648837" y="2986438"/>
            <a:ext cx="3960813" cy="153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2" name="Inhaltsplatzhalter 11">
            <a:extLst>
              <a:ext uri="{FF2B5EF4-FFF2-40B4-BE49-F238E27FC236}">
                <a16:creationId xmlns:a16="http://schemas.microsoft.com/office/drawing/2014/main" id="{3F8FE128-61D1-4D07-9602-FC500448710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28951" y="1347788"/>
            <a:ext cx="3960813" cy="153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3" name="Inhaltsplatzhalter 11">
            <a:extLst>
              <a:ext uri="{FF2B5EF4-FFF2-40B4-BE49-F238E27FC236}">
                <a16:creationId xmlns:a16="http://schemas.microsoft.com/office/drawing/2014/main" id="{3E35F8A6-8588-4AF8-8B51-A80A5446AC1E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534350" y="2986438"/>
            <a:ext cx="3960813" cy="1530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00553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01" userDrawn="1">
          <p15:clr>
            <a:srgbClr val="A4A3A4"/>
          </p15:clr>
        </p15:guide>
        <p15:guide id="2" orient="horz" pos="1869" userDrawn="1">
          <p15:clr>
            <a:srgbClr val="A4A3A4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zeilig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Präsentation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12" name="Inhaltsplatzhalter 11"/>
          <p:cNvSpPr>
            <a:spLocks noGrp="1"/>
          </p:cNvSpPr>
          <p:nvPr>
            <p:ph sz="quarter" idx="17"/>
          </p:nvPr>
        </p:nvSpPr>
        <p:spPr>
          <a:xfrm>
            <a:off x="4648838" y="1635125"/>
            <a:ext cx="3960813" cy="1386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31778350-B4FD-473A-92D2-B097255BC7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8" y="735013"/>
            <a:ext cx="8064502" cy="612775"/>
          </a:xfrm>
        </p:spPr>
        <p:txBody>
          <a:bodyPr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14" name="Inhaltsplatzhalter 11">
            <a:extLst>
              <a:ext uri="{FF2B5EF4-FFF2-40B4-BE49-F238E27FC236}">
                <a16:creationId xmlns:a16="http://schemas.microsoft.com/office/drawing/2014/main" id="{A0854AF0-AC28-4DA3-A7DA-0BADE494152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648838" y="3129075"/>
            <a:ext cx="3960813" cy="1386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5" name="Inhaltsplatzhalter 11">
            <a:extLst>
              <a:ext uri="{FF2B5EF4-FFF2-40B4-BE49-F238E27FC236}">
                <a16:creationId xmlns:a16="http://schemas.microsoft.com/office/drawing/2014/main" id="{D2BA8517-1E35-4DD3-BDBC-C5A9F63B8FB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39750" y="1635125"/>
            <a:ext cx="3960813" cy="1386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  <p:sp>
        <p:nvSpPr>
          <p:cNvPr id="17" name="Inhaltsplatzhalter 11">
            <a:extLst>
              <a:ext uri="{FF2B5EF4-FFF2-40B4-BE49-F238E27FC236}">
                <a16:creationId xmlns:a16="http://schemas.microsoft.com/office/drawing/2014/main" id="{E9F551E5-2121-4290-9B9F-E317FEDB567D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539750" y="3129075"/>
            <a:ext cx="3960813" cy="1386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50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83" userDrawn="1">
          <p15:clr>
            <a:srgbClr val="A4A3A4"/>
          </p15:clr>
        </p15:guide>
        <p15:guide id="2" orient="horz" pos="1915" userDrawn="1">
          <p15:clr>
            <a:srgbClr val="A4A3A4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itelfolie 2zeil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6"/>
          <p:cNvSpPr>
            <a:spLocks noGrp="1"/>
          </p:cNvSpPr>
          <p:nvPr userDrawn="1">
            <p:ph type="body" sz="quarter" idx="10"/>
          </p:nvPr>
        </p:nvSpPr>
        <p:spPr>
          <a:xfrm>
            <a:off x="539750" y="2168673"/>
            <a:ext cx="5695950" cy="3369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1700"/>
              </a:lnSpc>
              <a:buFontTx/>
              <a:buNone/>
              <a:defRPr sz="1400" b="0" i="0"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FontTx/>
              <a:buNone/>
              <a:defRPr sz="1000" b="0" i="0"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FontTx/>
              <a:buNone/>
              <a:defRPr sz="1000" b="0" i="0"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FontTx/>
              <a:buNone/>
              <a:defRPr sz="1000" b="0" i="0"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FontTx/>
              <a:buNone/>
              <a:defRPr sz="10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itel 1">
            <a:extLst>
              <a:ext uri="{FF2B5EF4-FFF2-40B4-BE49-F238E27FC236}">
                <a16:creationId xmlns:a16="http://schemas.microsoft.com/office/drawing/2014/main" id="{F43B2504-42AC-4E72-9113-E76B6A874D79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539750" y="1217533"/>
            <a:ext cx="5695950" cy="779709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ts val="31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3E40D94C-32E4-4D7B-BE7F-D4C6AFF0DF64}"/>
              </a:ext>
            </a:extLst>
          </p:cNvPr>
          <p:cNvGrpSpPr/>
          <p:nvPr userDrawn="1"/>
        </p:nvGrpSpPr>
        <p:grpSpPr>
          <a:xfrm>
            <a:off x="6235700" y="-6351"/>
            <a:ext cx="2917825" cy="5152656"/>
            <a:chOff x="6235700" y="-6351"/>
            <a:chExt cx="2917825" cy="5152656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123CB119-6799-4FE9-86AC-79535B06528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42100" y="2207842"/>
              <a:ext cx="2511425" cy="2938463"/>
            </a:xfrm>
            <a:custGeom>
              <a:avLst/>
              <a:gdLst>
                <a:gd name="T0" fmla="*/ 0 w 3866"/>
                <a:gd name="T1" fmla="*/ 4527 h 4527"/>
                <a:gd name="T2" fmla="*/ 0 w 3866"/>
                <a:gd name="T3" fmla="*/ 4527 h 4527"/>
                <a:gd name="T4" fmla="*/ 2264 w 3866"/>
                <a:gd name="T5" fmla="*/ 0 h 4527"/>
                <a:gd name="T6" fmla="*/ 3866 w 3866"/>
                <a:gd name="T7" fmla="*/ 0 h 4527"/>
                <a:gd name="T8" fmla="*/ 3866 w 3866"/>
                <a:gd name="T9" fmla="*/ 4527 h 4527"/>
                <a:gd name="T10" fmla="*/ 0 w 3866"/>
                <a:gd name="T11" fmla="*/ 4527 h 4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66" h="4527">
                  <a:moveTo>
                    <a:pt x="0" y="4527"/>
                  </a:moveTo>
                  <a:lnTo>
                    <a:pt x="0" y="4527"/>
                  </a:lnTo>
                  <a:lnTo>
                    <a:pt x="2264" y="0"/>
                  </a:lnTo>
                  <a:lnTo>
                    <a:pt x="3866" y="0"/>
                  </a:lnTo>
                  <a:lnTo>
                    <a:pt x="3866" y="4527"/>
                  </a:lnTo>
                  <a:lnTo>
                    <a:pt x="0" y="4527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 dirty="0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10050172-E7EF-4058-946B-E4C7B78F2A3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35700" y="-6351"/>
              <a:ext cx="2917825" cy="5152656"/>
            </a:xfrm>
            <a:custGeom>
              <a:avLst/>
              <a:gdLst>
                <a:gd name="T0" fmla="*/ 4491 w 4491"/>
                <a:gd name="T1" fmla="*/ 7936 h 7936"/>
                <a:gd name="T2" fmla="*/ 4491 w 4491"/>
                <a:gd name="T3" fmla="*/ 7936 h 7936"/>
                <a:gd name="T4" fmla="*/ 4491 w 4491"/>
                <a:gd name="T5" fmla="*/ 0 h 7936"/>
                <a:gd name="T6" fmla="*/ 0 w 4491"/>
                <a:gd name="T7" fmla="*/ 0 h 7936"/>
                <a:gd name="T8" fmla="*/ 3966 w 4491"/>
                <a:gd name="T9" fmla="*/ 7936 h 7936"/>
                <a:gd name="T10" fmla="*/ 4491 w 4491"/>
                <a:gd name="T11" fmla="*/ 7936 h 7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91" h="7936">
                  <a:moveTo>
                    <a:pt x="4491" y="7936"/>
                  </a:moveTo>
                  <a:lnTo>
                    <a:pt x="4491" y="7936"/>
                  </a:lnTo>
                  <a:lnTo>
                    <a:pt x="4491" y="0"/>
                  </a:lnTo>
                  <a:lnTo>
                    <a:pt x="0" y="0"/>
                  </a:lnTo>
                  <a:lnTo>
                    <a:pt x="3966" y="7936"/>
                  </a:lnTo>
                  <a:lnTo>
                    <a:pt x="4491" y="793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FE33F3AA-D2F4-4BA4-8BDB-9E00E6304F5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35700" y="-6351"/>
              <a:ext cx="2447925" cy="2449513"/>
            </a:xfrm>
            <a:custGeom>
              <a:avLst/>
              <a:gdLst>
                <a:gd name="T0" fmla="*/ 0 w 3767"/>
                <a:gd name="T1" fmla="*/ 0 h 3774"/>
                <a:gd name="T2" fmla="*/ 0 w 3767"/>
                <a:gd name="T3" fmla="*/ 0 h 3774"/>
                <a:gd name="T4" fmla="*/ 3767 w 3767"/>
                <a:gd name="T5" fmla="*/ 0 h 3774"/>
                <a:gd name="T6" fmla="*/ 1886 w 3767"/>
                <a:gd name="T7" fmla="*/ 3774 h 3774"/>
                <a:gd name="T8" fmla="*/ 0 w 3767"/>
                <a:gd name="T9" fmla="*/ 0 h 3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67" h="3774">
                  <a:moveTo>
                    <a:pt x="0" y="0"/>
                  </a:moveTo>
                  <a:lnTo>
                    <a:pt x="0" y="0"/>
                  </a:lnTo>
                  <a:lnTo>
                    <a:pt x="3767" y="0"/>
                  </a:lnTo>
                  <a:lnTo>
                    <a:pt x="1886" y="37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</p:grpSp>
    </p:spTree>
    <p:extLst>
      <p:ext uri="{BB962C8B-B14F-4D97-AF65-F5344CB8AC3E}">
        <p14:creationId xmlns:p14="http://schemas.microsoft.com/office/powerpoint/2010/main" val="8341003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zeilig 1spalti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Präsentation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10" name="Textplatzhalter 10"/>
          <p:cNvSpPr>
            <a:spLocks noGrp="1"/>
          </p:cNvSpPr>
          <p:nvPr>
            <p:ph type="body" sz="quarter" idx="15"/>
          </p:nvPr>
        </p:nvSpPr>
        <p:spPr>
          <a:xfrm>
            <a:off x="539748" y="1347788"/>
            <a:ext cx="8064500" cy="3168650"/>
          </a:xfrm>
        </p:spPr>
        <p:txBody>
          <a:bodyPr/>
          <a:lstStyle>
            <a:lvl1pPr marL="0" indent="0">
              <a:lnSpc>
                <a:spcPts val="1700"/>
              </a:lnSpc>
              <a:buFontTx/>
              <a:buNone/>
              <a:defRPr sz="140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8" name="Titelplatzhalter 9">
            <a:extLst>
              <a:ext uri="{FF2B5EF4-FFF2-40B4-BE49-F238E27FC236}">
                <a16:creationId xmlns:a16="http://schemas.microsoft.com/office/drawing/2014/main" id="{EC5359AF-FB62-482D-9B05-953F313D1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880" y="735013"/>
            <a:ext cx="8064502" cy="34677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 dirty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77232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zeilig 1spalti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Präsentation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10" name="Textplatzhalter 10"/>
          <p:cNvSpPr>
            <a:spLocks noGrp="1"/>
          </p:cNvSpPr>
          <p:nvPr>
            <p:ph type="body" sz="quarter" idx="15"/>
          </p:nvPr>
        </p:nvSpPr>
        <p:spPr>
          <a:xfrm>
            <a:off x="539748" y="1635125"/>
            <a:ext cx="8064500" cy="2881313"/>
          </a:xfrm>
        </p:spPr>
        <p:txBody>
          <a:bodyPr/>
          <a:lstStyle>
            <a:lvl1pPr marL="0" indent="0">
              <a:lnSpc>
                <a:spcPts val="1700"/>
              </a:lnSpc>
              <a:buFontTx/>
              <a:buNone/>
              <a:defRPr sz="140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7" name="Titelplatzhalter 9">
            <a:extLst>
              <a:ext uri="{FF2B5EF4-FFF2-40B4-BE49-F238E27FC236}">
                <a16:creationId xmlns:a16="http://schemas.microsoft.com/office/drawing/2014/main" id="{7FEE2481-B64C-48DE-96E9-60DFF5D24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880" y="735013"/>
            <a:ext cx="8064502" cy="61277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 dirty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51375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zeilig Text 2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de-DE" dirty="0"/>
              <a:t>Titel Präsentation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C92AC47-5499-469A-9D26-EC19271973E1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8" name="Textplatzhalter 13"/>
          <p:cNvSpPr>
            <a:spLocks noGrp="1"/>
          </p:cNvSpPr>
          <p:nvPr>
            <p:ph type="body" sz="quarter" idx="13"/>
          </p:nvPr>
        </p:nvSpPr>
        <p:spPr>
          <a:xfrm>
            <a:off x="539751" y="1347788"/>
            <a:ext cx="3960813" cy="3168650"/>
          </a:xfrm>
        </p:spPr>
        <p:txBody>
          <a:bodyPr>
            <a:noAutofit/>
          </a:bodyPr>
          <a:lstStyle>
            <a:lvl1pPr marL="0" indent="0">
              <a:lnSpc>
                <a:spcPts val="1700"/>
              </a:lnSpc>
              <a:buFontTx/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extplatzhalter 13"/>
          <p:cNvSpPr>
            <a:spLocks noGrp="1"/>
          </p:cNvSpPr>
          <p:nvPr>
            <p:ph type="body" sz="quarter" idx="14"/>
          </p:nvPr>
        </p:nvSpPr>
        <p:spPr>
          <a:xfrm>
            <a:off x="4643438" y="1347788"/>
            <a:ext cx="3960812" cy="3168649"/>
          </a:xfrm>
        </p:spPr>
        <p:txBody>
          <a:bodyPr>
            <a:noAutofit/>
          </a:bodyPr>
          <a:lstStyle>
            <a:lvl1pPr marL="0" indent="0">
              <a:lnSpc>
                <a:spcPts val="1700"/>
              </a:lnSpc>
              <a:buFontTx/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EC54753E-16AB-4476-8E1B-A6ED418D30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8" y="729250"/>
            <a:ext cx="8064502" cy="411369"/>
          </a:xfrm>
        </p:spPr>
        <p:txBody>
          <a:bodyPr wrap="none"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765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zeilig Text 2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39748" y="735013"/>
            <a:ext cx="8064502" cy="612775"/>
          </a:xfrm>
        </p:spPr>
        <p:txBody>
          <a:bodyPr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de-DE" dirty="0"/>
              <a:t>Titel Präsentation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C92AC47-5499-469A-9D26-EC19271973E1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7" name="Textplatzhalter 13"/>
          <p:cNvSpPr>
            <a:spLocks noGrp="1"/>
          </p:cNvSpPr>
          <p:nvPr>
            <p:ph type="body" sz="quarter" idx="13"/>
          </p:nvPr>
        </p:nvSpPr>
        <p:spPr>
          <a:xfrm>
            <a:off x="539751" y="1635125"/>
            <a:ext cx="3960813" cy="2881313"/>
          </a:xfrm>
        </p:spPr>
        <p:txBody>
          <a:bodyPr>
            <a:noAutofit/>
          </a:bodyPr>
          <a:lstStyle>
            <a:lvl1pPr marL="0" indent="0">
              <a:lnSpc>
                <a:spcPts val="1700"/>
              </a:lnSpc>
              <a:buFontTx/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8" name="Textplatzhalter 13"/>
          <p:cNvSpPr>
            <a:spLocks noGrp="1"/>
          </p:cNvSpPr>
          <p:nvPr>
            <p:ph type="body" sz="quarter" idx="14"/>
          </p:nvPr>
        </p:nvSpPr>
        <p:spPr>
          <a:xfrm>
            <a:off x="4643438" y="1635125"/>
            <a:ext cx="3960812" cy="2881312"/>
          </a:xfrm>
        </p:spPr>
        <p:txBody>
          <a:bodyPr>
            <a:noAutofit/>
          </a:bodyPr>
          <a:lstStyle>
            <a:lvl1pPr marL="0" indent="0">
              <a:lnSpc>
                <a:spcPts val="1700"/>
              </a:lnSpc>
              <a:buFontTx/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166592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zeilig Text 3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de-DE" dirty="0"/>
              <a:t>Titel Präsentation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C92AC47-5499-469A-9D26-EC19271973E1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8" name="Textplatzhalter 13"/>
          <p:cNvSpPr>
            <a:spLocks noGrp="1"/>
          </p:cNvSpPr>
          <p:nvPr>
            <p:ph type="body" sz="quarter" idx="13"/>
          </p:nvPr>
        </p:nvSpPr>
        <p:spPr>
          <a:xfrm>
            <a:off x="539751" y="1347788"/>
            <a:ext cx="2592387" cy="3168650"/>
          </a:xfrm>
        </p:spPr>
        <p:txBody>
          <a:bodyPr>
            <a:noAutofit/>
          </a:bodyPr>
          <a:lstStyle>
            <a:lvl1pPr marL="0" indent="0">
              <a:lnSpc>
                <a:spcPts val="1700"/>
              </a:lnSpc>
              <a:buFontTx/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EC54753E-16AB-4476-8E1B-A6ED418D30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8" y="729250"/>
            <a:ext cx="8064502" cy="411369"/>
          </a:xfrm>
        </p:spPr>
        <p:txBody>
          <a:bodyPr wrap="none"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12" name="Textplatzhalter 13">
            <a:extLst>
              <a:ext uri="{FF2B5EF4-FFF2-40B4-BE49-F238E27FC236}">
                <a16:creationId xmlns:a16="http://schemas.microsoft.com/office/drawing/2014/main" id="{E34E4F51-448C-4315-9D34-5713BF41AC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78507" y="1347788"/>
            <a:ext cx="2592387" cy="3168650"/>
          </a:xfrm>
        </p:spPr>
        <p:txBody>
          <a:bodyPr>
            <a:noAutofit/>
          </a:bodyPr>
          <a:lstStyle>
            <a:lvl1pPr marL="0" indent="0">
              <a:lnSpc>
                <a:spcPts val="1700"/>
              </a:lnSpc>
              <a:buFontTx/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3" name="Textplatzhalter 13">
            <a:extLst>
              <a:ext uri="{FF2B5EF4-FFF2-40B4-BE49-F238E27FC236}">
                <a16:creationId xmlns:a16="http://schemas.microsoft.com/office/drawing/2014/main" id="{4585D4AD-2687-4FE5-AA07-FE6B1ABB43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017263" y="1347788"/>
            <a:ext cx="2592387" cy="3168650"/>
          </a:xfrm>
        </p:spPr>
        <p:txBody>
          <a:bodyPr>
            <a:noAutofit/>
          </a:bodyPr>
          <a:lstStyle>
            <a:lvl1pPr marL="0" indent="0">
              <a:lnSpc>
                <a:spcPts val="1700"/>
              </a:lnSpc>
              <a:buFontTx/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8771923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zeilig Text 3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39748" y="735013"/>
            <a:ext cx="8064502" cy="612775"/>
          </a:xfrm>
        </p:spPr>
        <p:txBody>
          <a:bodyPr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de-DE" dirty="0"/>
              <a:t>Titel Präsentation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C92AC47-5499-469A-9D26-EC19271973E1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7" name="Textplatzhalter 13"/>
          <p:cNvSpPr>
            <a:spLocks noGrp="1"/>
          </p:cNvSpPr>
          <p:nvPr>
            <p:ph type="body" sz="quarter" idx="13"/>
          </p:nvPr>
        </p:nvSpPr>
        <p:spPr>
          <a:xfrm>
            <a:off x="539751" y="1635125"/>
            <a:ext cx="2592387" cy="2881313"/>
          </a:xfrm>
        </p:spPr>
        <p:txBody>
          <a:bodyPr>
            <a:noAutofit/>
          </a:bodyPr>
          <a:lstStyle>
            <a:lvl1pPr marL="0" indent="0">
              <a:lnSpc>
                <a:spcPts val="1700"/>
              </a:lnSpc>
              <a:spcBef>
                <a:spcPts val="1000"/>
              </a:spcBef>
              <a:buFontTx/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extplatzhalter 13">
            <a:extLst>
              <a:ext uri="{FF2B5EF4-FFF2-40B4-BE49-F238E27FC236}">
                <a16:creationId xmlns:a16="http://schemas.microsoft.com/office/drawing/2014/main" id="{F61A0D41-6B7F-4506-AD1B-65357D7090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17263" y="1635125"/>
            <a:ext cx="2592387" cy="2881313"/>
          </a:xfrm>
        </p:spPr>
        <p:txBody>
          <a:bodyPr>
            <a:noAutofit/>
          </a:bodyPr>
          <a:lstStyle>
            <a:lvl1pPr marL="0" indent="0">
              <a:lnSpc>
                <a:spcPts val="1700"/>
              </a:lnSpc>
              <a:spcBef>
                <a:spcPts val="1000"/>
              </a:spcBef>
              <a:buFontTx/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platzhalter 13">
            <a:extLst>
              <a:ext uri="{FF2B5EF4-FFF2-40B4-BE49-F238E27FC236}">
                <a16:creationId xmlns:a16="http://schemas.microsoft.com/office/drawing/2014/main" id="{FF784F38-3BDB-4633-AE58-414D4B3AF1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282877" y="1635125"/>
            <a:ext cx="2592387" cy="2881313"/>
          </a:xfrm>
        </p:spPr>
        <p:txBody>
          <a:bodyPr>
            <a:noAutofit/>
          </a:bodyPr>
          <a:lstStyle>
            <a:lvl1pPr marL="0" indent="0">
              <a:lnSpc>
                <a:spcPts val="1700"/>
              </a:lnSpc>
              <a:spcBef>
                <a:spcPts val="1000"/>
              </a:spcBef>
              <a:buFontTx/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207012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zeilig Aufzählung 12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1" y="1347788"/>
            <a:ext cx="8069899" cy="31686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2800" indent="-172800">
              <a:lnSpc>
                <a:spcPct val="90000"/>
              </a:lnSpc>
              <a:spcBef>
                <a:spcPts val="800"/>
              </a:spcBef>
              <a:defRPr sz="1200" baseline="0">
                <a:latin typeface="+mn-lt"/>
              </a:defRPr>
            </a:lvl1pPr>
            <a:lvl2pPr>
              <a:lnSpc>
                <a:spcPct val="90000"/>
              </a:lnSpc>
              <a:spcBef>
                <a:spcPts val="800"/>
              </a:spcBef>
              <a:defRPr sz="1200"/>
            </a:lvl2pPr>
            <a:lvl3pPr marL="518400" indent="-172800">
              <a:lnSpc>
                <a:spcPct val="90000"/>
              </a:lnSpc>
              <a:spcBef>
                <a:spcPts val="800"/>
              </a:spcBef>
              <a:defRPr sz="1200" baseline="0">
                <a:latin typeface="+mn-lt"/>
              </a:defRPr>
            </a:lvl3pPr>
            <a:lvl4pPr marL="691200" indent="-172800">
              <a:lnSpc>
                <a:spcPct val="90000"/>
              </a:lnSpc>
              <a:spcBef>
                <a:spcPts val="800"/>
              </a:spcBef>
              <a:defRPr sz="1200" baseline="0">
                <a:latin typeface="+mn-lt"/>
              </a:defRPr>
            </a:lvl4pPr>
            <a:lvl5pPr marL="864000" indent="-172800">
              <a:lnSpc>
                <a:spcPct val="90000"/>
              </a:lnSpc>
              <a:spcBef>
                <a:spcPts val="800"/>
              </a:spcBef>
              <a:defRPr sz="1200" baseline="0">
                <a:latin typeface="+mn-lt"/>
              </a:defRPr>
            </a:lvl5pPr>
            <a:lvl6pPr marL="1036800" indent="-172800">
              <a:lnSpc>
                <a:spcPct val="90000"/>
              </a:lnSpc>
              <a:spcBef>
                <a:spcPts val="800"/>
              </a:spcBef>
              <a:defRPr sz="1200" baseline="0">
                <a:latin typeface="+mn-lt"/>
              </a:defRPr>
            </a:lvl6pPr>
            <a:lvl7pPr marL="1209600" indent="-172800">
              <a:lnSpc>
                <a:spcPct val="90000"/>
              </a:lnSpc>
              <a:spcBef>
                <a:spcPts val="800"/>
              </a:spcBef>
              <a:defRPr sz="1200" baseline="0">
                <a:latin typeface="+mn-lt"/>
              </a:defRPr>
            </a:lvl7pPr>
            <a:lvl8pPr marL="1382400" indent="-172800">
              <a:lnSpc>
                <a:spcPts val="1400"/>
              </a:lnSpc>
              <a:spcBef>
                <a:spcPts val="800"/>
              </a:spcBef>
              <a:defRPr sz="1200" baseline="0">
                <a:latin typeface="+mn-lt"/>
              </a:defRPr>
            </a:lvl8pPr>
            <a:lvl9pPr marL="1555200" indent="-172800">
              <a:lnSpc>
                <a:spcPct val="90000"/>
              </a:lnSpc>
              <a:spcBef>
                <a:spcPts val="800"/>
              </a:spcBef>
              <a:defRPr sz="1200" baseline="0">
                <a:latin typeface="+mn-lt"/>
              </a:defRPr>
            </a:lvl9pPr>
          </a:lstStyle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545148" y="738303"/>
            <a:ext cx="8064502" cy="353306"/>
          </a:xfrm>
        </p:spPr>
        <p:txBody>
          <a:bodyPr wrap="none"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10" name="Datumsplatzhalter 9">
            <a:extLst>
              <a:ext uri="{FF2B5EF4-FFF2-40B4-BE49-F238E27FC236}">
                <a16:creationId xmlns:a16="http://schemas.microsoft.com/office/drawing/2014/main" id="{EEB32B6C-6466-4542-AD5B-593DC16F3A6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CF9F11C2-2464-4771-A0F3-2E67C2FDF3A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/>
              <a:t>Titel Präsentation</a:t>
            </a:r>
            <a:endParaRPr lang="de-DE" dirty="0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C98EA123-2FCF-4F22-8649-63A9AA927B7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51044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zeilig Aufzählung 12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de-DE" dirty="0"/>
              <a:t>Titel Präsentation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5349C9D-2573-4E0E-BF7B-0460D0D7C732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F413FDDD-EA13-4443-B32C-E1883B2D20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5148" y="738303"/>
            <a:ext cx="8064502" cy="609485"/>
          </a:xfrm>
        </p:spPr>
        <p:txBody>
          <a:bodyPr wrap="none"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C28912E3-7BB7-4686-92EE-D17A34165BA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635125"/>
            <a:ext cx="8069263" cy="288131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lnSpc>
                <a:spcPts val="1400"/>
              </a:lnSpc>
              <a:defRPr/>
            </a:lvl8pPr>
            <a:lvl9pPr>
              <a:defRPr/>
            </a:lvl9pPr>
          </a:lstStyle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</p:spTree>
    <p:extLst>
      <p:ext uri="{BB962C8B-B14F-4D97-AF65-F5344CB8AC3E}">
        <p14:creationId xmlns:p14="http://schemas.microsoft.com/office/powerpoint/2010/main" val="32764785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zeilig Text 2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de-DE" dirty="0"/>
              <a:t>Titel Präsentation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C92AC47-5499-469A-9D26-EC19271973E1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8" name="Textplatzhalter 13"/>
          <p:cNvSpPr>
            <a:spLocks noGrp="1"/>
          </p:cNvSpPr>
          <p:nvPr>
            <p:ph type="body" sz="quarter" idx="13"/>
          </p:nvPr>
        </p:nvSpPr>
        <p:spPr>
          <a:xfrm>
            <a:off x="539751" y="1347788"/>
            <a:ext cx="3960813" cy="31686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spcBef>
                <a:spcPts val="800"/>
              </a:spcBef>
              <a:buFontTx/>
              <a:buNone/>
              <a:defRPr sz="12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extplatzhalter 13"/>
          <p:cNvSpPr>
            <a:spLocks noGrp="1"/>
          </p:cNvSpPr>
          <p:nvPr>
            <p:ph type="body" sz="quarter" idx="14"/>
          </p:nvPr>
        </p:nvSpPr>
        <p:spPr>
          <a:xfrm>
            <a:off x="4643438" y="1347788"/>
            <a:ext cx="3960812" cy="316864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spcBef>
                <a:spcPts val="800"/>
              </a:spcBef>
              <a:buFontTx/>
              <a:buNone/>
              <a:defRPr sz="12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EC54753E-16AB-4476-8E1B-A6ED418D30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8" y="729250"/>
            <a:ext cx="8064502" cy="411369"/>
          </a:xfrm>
        </p:spPr>
        <p:txBody>
          <a:bodyPr wrap="none"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94682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zeilig Text 2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39748" y="735013"/>
            <a:ext cx="8064502" cy="612775"/>
          </a:xfrm>
        </p:spPr>
        <p:txBody>
          <a:bodyPr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de-DE" dirty="0"/>
              <a:t>Titel Präsentation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C92AC47-5499-469A-9D26-EC19271973E1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7" name="Textplatzhalter 13"/>
          <p:cNvSpPr>
            <a:spLocks noGrp="1"/>
          </p:cNvSpPr>
          <p:nvPr>
            <p:ph type="body" sz="quarter" idx="13"/>
          </p:nvPr>
        </p:nvSpPr>
        <p:spPr>
          <a:xfrm>
            <a:off x="539751" y="1635125"/>
            <a:ext cx="3960813" cy="288131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spcBef>
                <a:spcPts val="800"/>
              </a:spcBef>
              <a:buFontTx/>
              <a:buNone/>
              <a:defRPr sz="12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8" name="Textplatzhalter 13"/>
          <p:cNvSpPr>
            <a:spLocks noGrp="1"/>
          </p:cNvSpPr>
          <p:nvPr>
            <p:ph type="body" sz="quarter" idx="14"/>
          </p:nvPr>
        </p:nvSpPr>
        <p:spPr>
          <a:xfrm>
            <a:off x="4643438" y="1635125"/>
            <a:ext cx="3960812" cy="28813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spcBef>
                <a:spcPts val="800"/>
              </a:spcBef>
              <a:buFontTx/>
              <a:buNone/>
              <a:defRPr sz="12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9247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itelfolie 2zeilig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A50EBD4F-1A3A-412B-8ECD-64D59C25A614}"/>
              </a:ext>
            </a:extLst>
          </p:cNvPr>
          <p:cNvGrpSpPr/>
          <p:nvPr userDrawn="1"/>
        </p:nvGrpSpPr>
        <p:grpSpPr>
          <a:xfrm>
            <a:off x="6235700" y="-6351"/>
            <a:ext cx="2917825" cy="5152656"/>
            <a:chOff x="6235700" y="-6351"/>
            <a:chExt cx="2917825" cy="5152656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01DD6E88-07DE-474F-A9AC-A775C4B9A87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42100" y="2207842"/>
              <a:ext cx="2511425" cy="2938463"/>
            </a:xfrm>
            <a:custGeom>
              <a:avLst/>
              <a:gdLst>
                <a:gd name="T0" fmla="*/ 0 w 3866"/>
                <a:gd name="T1" fmla="*/ 4527 h 4527"/>
                <a:gd name="T2" fmla="*/ 0 w 3866"/>
                <a:gd name="T3" fmla="*/ 4527 h 4527"/>
                <a:gd name="T4" fmla="*/ 2264 w 3866"/>
                <a:gd name="T5" fmla="*/ 0 h 4527"/>
                <a:gd name="T6" fmla="*/ 3866 w 3866"/>
                <a:gd name="T7" fmla="*/ 0 h 4527"/>
                <a:gd name="T8" fmla="*/ 3866 w 3866"/>
                <a:gd name="T9" fmla="*/ 4527 h 4527"/>
                <a:gd name="T10" fmla="*/ 0 w 3866"/>
                <a:gd name="T11" fmla="*/ 4527 h 4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66" h="4527">
                  <a:moveTo>
                    <a:pt x="0" y="4527"/>
                  </a:moveTo>
                  <a:lnTo>
                    <a:pt x="0" y="4527"/>
                  </a:lnTo>
                  <a:lnTo>
                    <a:pt x="2264" y="0"/>
                  </a:lnTo>
                  <a:lnTo>
                    <a:pt x="3866" y="0"/>
                  </a:lnTo>
                  <a:lnTo>
                    <a:pt x="3866" y="4527"/>
                  </a:lnTo>
                  <a:lnTo>
                    <a:pt x="0" y="4527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47254A3-B70C-4704-AAA2-60C70803766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35700" y="-6351"/>
              <a:ext cx="2917825" cy="5152656"/>
            </a:xfrm>
            <a:custGeom>
              <a:avLst/>
              <a:gdLst>
                <a:gd name="T0" fmla="*/ 4491 w 4491"/>
                <a:gd name="T1" fmla="*/ 7936 h 7936"/>
                <a:gd name="T2" fmla="*/ 4491 w 4491"/>
                <a:gd name="T3" fmla="*/ 7936 h 7936"/>
                <a:gd name="T4" fmla="*/ 4491 w 4491"/>
                <a:gd name="T5" fmla="*/ 0 h 7936"/>
                <a:gd name="T6" fmla="*/ 0 w 4491"/>
                <a:gd name="T7" fmla="*/ 0 h 7936"/>
                <a:gd name="T8" fmla="*/ 3966 w 4491"/>
                <a:gd name="T9" fmla="*/ 7936 h 7936"/>
                <a:gd name="T10" fmla="*/ 4491 w 4491"/>
                <a:gd name="T11" fmla="*/ 7936 h 7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91" h="7936">
                  <a:moveTo>
                    <a:pt x="4491" y="7936"/>
                  </a:moveTo>
                  <a:lnTo>
                    <a:pt x="4491" y="7936"/>
                  </a:lnTo>
                  <a:lnTo>
                    <a:pt x="4491" y="0"/>
                  </a:lnTo>
                  <a:lnTo>
                    <a:pt x="0" y="0"/>
                  </a:lnTo>
                  <a:lnTo>
                    <a:pt x="3966" y="7936"/>
                  </a:lnTo>
                  <a:lnTo>
                    <a:pt x="4491" y="793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7F20E9E-2CA2-4B23-A6E5-0F4B526EC24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35700" y="-6351"/>
              <a:ext cx="2447925" cy="2449513"/>
            </a:xfrm>
            <a:custGeom>
              <a:avLst/>
              <a:gdLst>
                <a:gd name="T0" fmla="*/ 0 w 3767"/>
                <a:gd name="T1" fmla="*/ 0 h 3774"/>
                <a:gd name="T2" fmla="*/ 0 w 3767"/>
                <a:gd name="T3" fmla="*/ 0 h 3774"/>
                <a:gd name="T4" fmla="*/ 3767 w 3767"/>
                <a:gd name="T5" fmla="*/ 0 h 3774"/>
                <a:gd name="T6" fmla="*/ 1886 w 3767"/>
                <a:gd name="T7" fmla="*/ 3774 h 3774"/>
                <a:gd name="T8" fmla="*/ 0 w 3767"/>
                <a:gd name="T9" fmla="*/ 0 h 3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67" h="3774">
                  <a:moveTo>
                    <a:pt x="0" y="0"/>
                  </a:moveTo>
                  <a:lnTo>
                    <a:pt x="0" y="0"/>
                  </a:lnTo>
                  <a:lnTo>
                    <a:pt x="3767" y="0"/>
                  </a:lnTo>
                  <a:lnTo>
                    <a:pt x="1886" y="37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CH"/>
            </a:p>
          </p:txBody>
        </p:sp>
      </p:grpSp>
      <p:sp>
        <p:nvSpPr>
          <p:cNvPr id="8" name="Textplatzhalter 6">
            <a:extLst>
              <a:ext uri="{FF2B5EF4-FFF2-40B4-BE49-F238E27FC236}">
                <a16:creationId xmlns:a16="http://schemas.microsoft.com/office/drawing/2014/main" id="{2A1C568B-FA73-49E1-A515-1505C70ECEA9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539750" y="2168673"/>
            <a:ext cx="3246037" cy="97758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1700"/>
              </a:lnSpc>
              <a:buFontTx/>
              <a:buNone/>
              <a:defRPr sz="1400" b="0" i="0"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FontTx/>
              <a:buNone/>
              <a:defRPr sz="1000" b="0" i="0">
                <a:latin typeface="Arial" charset="0"/>
                <a:ea typeface="Arial" charset="0"/>
                <a:cs typeface="Arial" charset="0"/>
              </a:defRPr>
            </a:lvl2pPr>
            <a:lvl3pPr marL="914400" indent="0">
              <a:buFontTx/>
              <a:buNone/>
              <a:defRPr sz="1000" b="0" i="0">
                <a:latin typeface="Arial" charset="0"/>
                <a:ea typeface="Arial" charset="0"/>
                <a:cs typeface="Arial" charset="0"/>
              </a:defRPr>
            </a:lvl3pPr>
            <a:lvl4pPr marL="1371600" indent="0">
              <a:buFontTx/>
              <a:buNone/>
              <a:defRPr sz="1000" b="0" i="0">
                <a:latin typeface="Arial" charset="0"/>
                <a:ea typeface="Arial" charset="0"/>
                <a:cs typeface="Arial" charset="0"/>
              </a:defRPr>
            </a:lvl4pPr>
            <a:lvl5pPr marL="1828800" indent="0">
              <a:buFontTx/>
              <a:buNone/>
              <a:defRPr sz="1000"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FCC36FAF-C76C-4C6E-9CB9-6120C2A3E4B2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539750" y="1217533"/>
            <a:ext cx="3509736" cy="779709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ts val="31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14" name="Bildplatzhalter 2">
            <a:extLst>
              <a:ext uri="{FF2B5EF4-FFF2-40B4-BE49-F238E27FC236}">
                <a16:creationId xmlns:a16="http://schemas.microsoft.com/office/drawing/2014/main" id="{B579A24F-E684-4596-BF20-FD2753BCEB2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13247" y="-2858"/>
            <a:ext cx="5015527" cy="5150675"/>
          </a:xfrm>
          <a:custGeom>
            <a:avLst/>
            <a:gdLst>
              <a:gd name="connsiteX0" fmla="*/ 0 w 3510116"/>
              <a:gd name="connsiteY0" fmla="*/ 3797401 h 3797401"/>
              <a:gd name="connsiteX1" fmla="*/ 877529 w 3510116"/>
              <a:gd name="connsiteY1" fmla="*/ 0 h 3797401"/>
              <a:gd name="connsiteX2" fmla="*/ 3510116 w 3510116"/>
              <a:gd name="connsiteY2" fmla="*/ 0 h 3797401"/>
              <a:gd name="connsiteX3" fmla="*/ 2632587 w 3510116"/>
              <a:gd name="connsiteY3" fmla="*/ 3797401 h 3797401"/>
              <a:gd name="connsiteX4" fmla="*/ 0 w 3510116"/>
              <a:gd name="connsiteY4" fmla="*/ 3797401 h 3797401"/>
              <a:gd name="connsiteX0" fmla="*/ 0 w 4542503"/>
              <a:gd name="connsiteY0" fmla="*/ 3797401 h 3797401"/>
              <a:gd name="connsiteX1" fmla="*/ 877529 w 4542503"/>
              <a:gd name="connsiteY1" fmla="*/ 0 h 3797401"/>
              <a:gd name="connsiteX2" fmla="*/ 4542503 w 4542503"/>
              <a:gd name="connsiteY2" fmla="*/ 7375 h 3797401"/>
              <a:gd name="connsiteX3" fmla="*/ 2632587 w 4542503"/>
              <a:gd name="connsiteY3" fmla="*/ 3797401 h 3797401"/>
              <a:gd name="connsiteX4" fmla="*/ 0 w 4542503"/>
              <a:gd name="connsiteY4" fmla="*/ 3797401 h 3797401"/>
              <a:gd name="connsiteX0" fmla="*/ 0 w 5759245"/>
              <a:gd name="connsiteY0" fmla="*/ 3790027 h 3797401"/>
              <a:gd name="connsiteX1" fmla="*/ 2094271 w 5759245"/>
              <a:gd name="connsiteY1" fmla="*/ 0 h 3797401"/>
              <a:gd name="connsiteX2" fmla="*/ 5759245 w 5759245"/>
              <a:gd name="connsiteY2" fmla="*/ 7375 h 3797401"/>
              <a:gd name="connsiteX3" fmla="*/ 3849329 w 5759245"/>
              <a:gd name="connsiteY3" fmla="*/ 3797401 h 3797401"/>
              <a:gd name="connsiteX4" fmla="*/ 0 w 5759245"/>
              <a:gd name="connsiteY4" fmla="*/ 3790027 h 3797401"/>
              <a:gd name="connsiteX0" fmla="*/ 0 w 5759245"/>
              <a:gd name="connsiteY0" fmla="*/ 3794790 h 3802164"/>
              <a:gd name="connsiteX1" fmla="*/ 1929964 w 5759245"/>
              <a:gd name="connsiteY1" fmla="*/ 0 h 3802164"/>
              <a:gd name="connsiteX2" fmla="*/ 5759245 w 5759245"/>
              <a:gd name="connsiteY2" fmla="*/ 12138 h 3802164"/>
              <a:gd name="connsiteX3" fmla="*/ 3849329 w 5759245"/>
              <a:gd name="connsiteY3" fmla="*/ 3802164 h 3802164"/>
              <a:gd name="connsiteX4" fmla="*/ 0 w 5759245"/>
              <a:gd name="connsiteY4" fmla="*/ 3794790 h 3802164"/>
              <a:gd name="connsiteX0" fmla="*/ 0 w 5768770"/>
              <a:gd name="connsiteY0" fmla="*/ 3794790 h 3802164"/>
              <a:gd name="connsiteX1" fmla="*/ 1929964 w 5768770"/>
              <a:gd name="connsiteY1" fmla="*/ 0 h 3802164"/>
              <a:gd name="connsiteX2" fmla="*/ 5768770 w 5768770"/>
              <a:gd name="connsiteY2" fmla="*/ 231 h 3802164"/>
              <a:gd name="connsiteX3" fmla="*/ 3849329 w 5768770"/>
              <a:gd name="connsiteY3" fmla="*/ 3802164 h 3802164"/>
              <a:gd name="connsiteX4" fmla="*/ 0 w 5768770"/>
              <a:gd name="connsiteY4" fmla="*/ 3794790 h 3802164"/>
              <a:gd name="connsiteX0" fmla="*/ 0 w 5768770"/>
              <a:gd name="connsiteY0" fmla="*/ 3794790 h 3794790"/>
              <a:gd name="connsiteX1" fmla="*/ 1929964 w 5768770"/>
              <a:gd name="connsiteY1" fmla="*/ 0 h 3794790"/>
              <a:gd name="connsiteX2" fmla="*/ 5768770 w 5768770"/>
              <a:gd name="connsiteY2" fmla="*/ 231 h 3794790"/>
              <a:gd name="connsiteX3" fmla="*/ 3792179 w 5768770"/>
              <a:gd name="connsiteY3" fmla="*/ 3695008 h 3794790"/>
              <a:gd name="connsiteX4" fmla="*/ 0 w 5768770"/>
              <a:gd name="connsiteY4" fmla="*/ 3794790 h 3794790"/>
              <a:gd name="connsiteX0" fmla="*/ 0 w 5768770"/>
              <a:gd name="connsiteY0" fmla="*/ 3794790 h 3804546"/>
              <a:gd name="connsiteX1" fmla="*/ 1929964 w 5768770"/>
              <a:gd name="connsiteY1" fmla="*/ 0 h 3804546"/>
              <a:gd name="connsiteX2" fmla="*/ 5768770 w 5768770"/>
              <a:gd name="connsiteY2" fmla="*/ 231 h 3804546"/>
              <a:gd name="connsiteX3" fmla="*/ 3842185 w 5768770"/>
              <a:gd name="connsiteY3" fmla="*/ 3804546 h 3804546"/>
              <a:gd name="connsiteX4" fmla="*/ 0 w 5768770"/>
              <a:gd name="connsiteY4" fmla="*/ 3794790 h 3804546"/>
              <a:gd name="connsiteX0" fmla="*/ 0 w 5511595"/>
              <a:gd name="connsiteY0" fmla="*/ 3656678 h 3804546"/>
              <a:gd name="connsiteX1" fmla="*/ 1672789 w 5511595"/>
              <a:gd name="connsiteY1" fmla="*/ 0 h 3804546"/>
              <a:gd name="connsiteX2" fmla="*/ 5511595 w 5511595"/>
              <a:gd name="connsiteY2" fmla="*/ 231 h 3804546"/>
              <a:gd name="connsiteX3" fmla="*/ 3585010 w 5511595"/>
              <a:gd name="connsiteY3" fmla="*/ 3804546 h 3804546"/>
              <a:gd name="connsiteX4" fmla="*/ 0 w 5511595"/>
              <a:gd name="connsiteY4" fmla="*/ 3656678 h 3804546"/>
              <a:gd name="connsiteX0" fmla="*/ 0 w 5761626"/>
              <a:gd name="connsiteY0" fmla="*/ 3804315 h 3804546"/>
              <a:gd name="connsiteX1" fmla="*/ 1922820 w 5761626"/>
              <a:gd name="connsiteY1" fmla="*/ 0 h 3804546"/>
              <a:gd name="connsiteX2" fmla="*/ 5761626 w 5761626"/>
              <a:gd name="connsiteY2" fmla="*/ 231 h 3804546"/>
              <a:gd name="connsiteX3" fmla="*/ 3835041 w 5761626"/>
              <a:gd name="connsiteY3" fmla="*/ 3804546 h 3804546"/>
              <a:gd name="connsiteX4" fmla="*/ 0 w 5761626"/>
              <a:gd name="connsiteY4" fmla="*/ 3804315 h 3804546"/>
              <a:gd name="connsiteX0" fmla="*/ 0 w 5761626"/>
              <a:gd name="connsiteY0" fmla="*/ 3813811 h 3814042"/>
              <a:gd name="connsiteX1" fmla="*/ 1217596 w 5761626"/>
              <a:gd name="connsiteY1" fmla="*/ 0 h 3814042"/>
              <a:gd name="connsiteX2" fmla="*/ 5761626 w 5761626"/>
              <a:gd name="connsiteY2" fmla="*/ 9727 h 3814042"/>
              <a:gd name="connsiteX3" fmla="*/ 3835041 w 5761626"/>
              <a:gd name="connsiteY3" fmla="*/ 3814042 h 3814042"/>
              <a:gd name="connsiteX4" fmla="*/ 0 w 5761626"/>
              <a:gd name="connsiteY4" fmla="*/ 3813811 h 3814042"/>
              <a:gd name="connsiteX0" fmla="*/ 0 w 4153955"/>
              <a:gd name="connsiteY0" fmla="*/ 3813811 h 3814042"/>
              <a:gd name="connsiteX1" fmla="*/ 1217596 w 4153955"/>
              <a:gd name="connsiteY1" fmla="*/ 0 h 3814042"/>
              <a:gd name="connsiteX2" fmla="*/ 4153955 w 4153955"/>
              <a:gd name="connsiteY2" fmla="*/ 28721 h 3814042"/>
              <a:gd name="connsiteX3" fmla="*/ 3835041 w 4153955"/>
              <a:gd name="connsiteY3" fmla="*/ 3814042 h 3814042"/>
              <a:gd name="connsiteX4" fmla="*/ 0 w 4153955"/>
              <a:gd name="connsiteY4" fmla="*/ 3813811 h 3814042"/>
              <a:gd name="connsiteX0" fmla="*/ 0 w 5056403"/>
              <a:gd name="connsiteY0" fmla="*/ 3813811 h 3814042"/>
              <a:gd name="connsiteX1" fmla="*/ 1217596 w 5056403"/>
              <a:gd name="connsiteY1" fmla="*/ 0 h 3814042"/>
              <a:gd name="connsiteX2" fmla="*/ 5056403 w 5056403"/>
              <a:gd name="connsiteY2" fmla="*/ 230 h 3814042"/>
              <a:gd name="connsiteX3" fmla="*/ 3835041 w 5056403"/>
              <a:gd name="connsiteY3" fmla="*/ 3814042 h 3814042"/>
              <a:gd name="connsiteX4" fmla="*/ 0 w 5056403"/>
              <a:gd name="connsiteY4" fmla="*/ 3813811 h 3814042"/>
              <a:gd name="connsiteX0" fmla="*/ 0 w 5058901"/>
              <a:gd name="connsiteY0" fmla="*/ 3813811 h 3814042"/>
              <a:gd name="connsiteX1" fmla="*/ 1217596 w 5058901"/>
              <a:gd name="connsiteY1" fmla="*/ 0 h 3814042"/>
              <a:gd name="connsiteX2" fmla="*/ 5058901 w 5058901"/>
              <a:gd name="connsiteY2" fmla="*/ 12141 h 3814042"/>
              <a:gd name="connsiteX3" fmla="*/ 3835041 w 5058901"/>
              <a:gd name="connsiteY3" fmla="*/ 3814042 h 3814042"/>
              <a:gd name="connsiteX4" fmla="*/ 0 w 5058901"/>
              <a:gd name="connsiteY4" fmla="*/ 3813811 h 3814042"/>
              <a:gd name="connsiteX0" fmla="*/ 0 w 5058901"/>
              <a:gd name="connsiteY0" fmla="*/ 3809840 h 3810071"/>
              <a:gd name="connsiteX1" fmla="*/ 1215098 w 5058901"/>
              <a:gd name="connsiteY1" fmla="*/ 0 h 3810071"/>
              <a:gd name="connsiteX2" fmla="*/ 5058901 w 5058901"/>
              <a:gd name="connsiteY2" fmla="*/ 8170 h 3810071"/>
              <a:gd name="connsiteX3" fmla="*/ 3835041 w 5058901"/>
              <a:gd name="connsiteY3" fmla="*/ 3810071 h 3810071"/>
              <a:gd name="connsiteX4" fmla="*/ 0 w 5058901"/>
              <a:gd name="connsiteY4" fmla="*/ 3809840 h 3810071"/>
              <a:gd name="connsiteX0" fmla="*/ 0 w 5058901"/>
              <a:gd name="connsiteY0" fmla="*/ 3801899 h 3802130"/>
              <a:gd name="connsiteX1" fmla="*/ 1215098 w 5058901"/>
              <a:gd name="connsiteY1" fmla="*/ 0 h 3802130"/>
              <a:gd name="connsiteX2" fmla="*/ 5058901 w 5058901"/>
              <a:gd name="connsiteY2" fmla="*/ 229 h 3802130"/>
              <a:gd name="connsiteX3" fmla="*/ 3835041 w 5058901"/>
              <a:gd name="connsiteY3" fmla="*/ 3802130 h 3802130"/>
              <a:gd name="connsiteX4" fmla="*/ 0 w 5058901"/>
              <a:gd name="connsiteY4" fmla="*/ 3801899 h 3802130"/>
              <a:gd name="connsiteX0" fmla="*/ 0 w 5051406"/>
              <a:gd name="connsiteY0" fmla="*/ 3801899 h 3802130"/>
              <a:gd name="connsiteX1" fmla="*/ 1215098 w 5051406"/>
              <a:gd name="connsiteY1" fmla="*/ 0 h 3802130"/>
              <a:gd name="connsiteX2" fmla="*/ 5051406 w 5051406"/>
              <a:gd name="connsiteY2" fmla="*/ 229 h 3802130"/>
              <a:gd name="connsiteX3" fmla="*/ 3835041 w 5051406"/>
              <a:gd name="connsiteY3" fmla="*/ 3802130 h 3802130"/>
              <a:gd name="connsiteX4" fmla="*/ 0 w 5051406"/>
              <a:gd name="connsiteY4" fmla="*/ 3801899 h 3802130"/>
              <a:gd name="connsiteX0" fmla="*/ 0 w 5051406"/>
              <a:gd name="connsiteY0" fmla="*/ 4028058 h 4028289"/>
              <a:gd name="connsiteX1" fmla="*/ 1279142 w 5051406"/>
              <a:gd name="connsiteY1" fmla="*/ 0 h 4028289"/>
              <a:gd name="connsiteX2" fmla="*/ 5051406 w 5051406"/>
              <a:gd name="connsiteY2" fmla="*/ 226388 h 4028289"/>
              <a:gd name="connsiteX3" fmla="*/ 3835041 w 5051406"/>
              <a:gd name="connsiteY3" fmla="*/ 4028289 h 4028289"/>
              <a:gd name="connsiteX4" fmla="*/ 0 w 5051406"/>
              <a:gd name="connsiteY4" fmla="*/ 4028058 h 4028289"/>
              <a:gd name="connsiteX0" fmla="*/ 0 w 5051406"/>
              <a:gd name="connsiteY0" fmla="*/ 4028058 h 4028059"/>
              <a:gd name="connsiteX1" fmla="*/ 1279142 w 5051406"/>
              <a:gd name="connsiteY1" fmla="*/ 0 h 4028059"/>
              <a:gd name="connsiteX2" fmla="*/ 5051406 w 5051406"/>
              <a:gd name="connsiteY2" fmla="*/ 226388 h 4028059"/>
              <a:gd name="connsiteX3" fmla="*/ 3539729 w 5051406"/>
              <a:gd name="connsiteY3" fmla="*/ 3632510 h 4028059"/>
              <a:gd name="connsiteX4" fmla="*/ 0 w 5051406"/>
              <a:gd name="connsiteY4" fmla="*/ 4028058 h 4028059"/>
              <a:gd name="connsiteX0" fmla="*/ 0 w 5051406"/>
              <a:gd name="connsiteY0" fmla="*/ 4028058 h 4028057"/>
              <a:gd name="connsiteX1" fmla="*/ 1279142 w 5051406"/>
              <a:gd name="connsiteY1" fmla="*/ 0 h 4028057"/>
              <a:gd name="connsiteX2" fmla="*/ 5051406 w 5051406"/>
              <a:gd name="connsiteY2" fmla="*/ 226388 h 4028057"/>
              <a:gd name="connsiteX3" fmla="*/ 3763882 w 5051406"/>
              <a:gd name="connsiteY3" fmla="*/ 4022635 h 4028057"/>
              <a:gd name="connsiteX4" fmla="*/ 0 w 5051406"/>
              <a:gd name="connsiteY4" fmla="*/ 4028058 h 4028057"/>
              <a:gd name="connsiteX0" fmla="*/ 0 w 5054964"/>
              <a:gd name="connsiteY0" fmla="*/ 4039137 h 4039138"/>
              <a:gd name="connsiteX1" fmla="*/ 1279142 w 5054964"/>
              <a:gd name="connsiteY1" fmla="*/ 11079 h 4039138"/>
              <a:gd name="connsiteX2" fmla="*/ 5054964 w 5054964"/>
              <a:gd name="connsiteY2" fmla="*/ 0 h 4039138"/>
              <a:gd name="connsiteX3" fmla="*/ 3763882 w 5054964"/>
              <a:gd name="connsiteY3" fmla="*/ 4033714 h 4039138"/>
              <a:gd name="connsiteX4" fmla="*/ 0 w 5054964"/>
              <a:gd name="connsiteY4" fmla="*/ 4039137 h 4039138"/>
              <a:gd name="connsiteX0" fmla="*/ 0 w 5054964"/>
              <a:gd name="connsiteY0" fmla="*/ 4039366 h 4039365"/>
              <a:gd name="connsiteX1" fmla="*/ 1453483 w 5054964"/>
              <a:gd name="connsiteY1" fmla="*/ 0 h 4039365"/>
              <a:gd name="connsiteX2" fmla="*/ 5054964 w 5054964"/>
              <a:gd name="connsiteY2" fmla="*/ 229 h 4039365"/>
              <a:gd name="connsiteX3" fmla="*/ 3763882 w 5054964"/>
              <a:gd name="connsiteY3" fmla="*/ 4033943 h 4039365"/>
              <a:gd name="connsiteX4" fmla="*/ 0 w 5054964"/>
              <a:gd name="connsiteY4" fmla="*/ 4039366 h 4039365"/>
              <a:gd name="connsiteX0" fmla="*/ 0 w 5054964"/>
              <a:gd name="connsiteY0" fmla="*/ 4039137 h 4039138"/>
              <a:gd name="connsiteX1" fmla="*/ 1282700 w 5054964"/>
              <a:gd name="connsiteY1" fmla="*/ 5425 h 4039138"/>
              <a:gd name="connsiteX2" fmla="*/ 5054964 w 5054964"/>
              <a:gd name="connsiteY2" fmla="*/ 0 h 4039138"/>
              <a:gd name="connsiteX3" fmla="*/ 3763882 w 5054964"/>
              <a:gd name="connsiteY3" fmla="*/ 4033714 h 4039138"/>
              <a:gd name="connsiteX4" fmla="*/ 0 w 5054964"/>
              <a:gd name="connsiteY4" fmla="*/ 4039137 h 4039138"/>
              <a:gd name="connsiteX0" fmla="*/ 0 w 5054964"/>
              <a:gd name="connsiteY0" fmla="*/ 4039137 h 4040572"/>
              <a:gd name="connsiteX1" fmla="*/ 1282700 w 5054964"/>
              <a:gd name="connsiteY1" fmla="*/ 5425 h 4040572"/>
              <a:gd name="connsiteX2" fmla="*/ 5054964 w 5054964"/>
              <a:gd name="connsiteY2" fmla="*/ 0 h 4040572"/>
              <a:gd name="connsiteX3" fmla="*/ 3926959 w 5054964"/>
              <a:gd name="connsiteY3" fmla="*/ 4040572 h 4040572"/>
              <a:gd name="connsiteX4" fmla="*/ 0 w 5054964"/>
              <a:gd name="connsiteY4" fmla="*/ 4039137 h 4040572"/>
              <a:gd name="connsiteX0" fmla="*/ 0 w 5054964"/>
              <a:gd name="connsiteY0" fmla="*/ 4039137 h 4039137"/>
              <a:gd name="connsiteX1" fmla="*/ 1282700 w 5054964"/>
              <a:gd name="connsiteY1" fmla="*/ 5425 h 4039137"/>
              <a:gd name="connsiteX2" fmla="*/ 5054964 w 5054964"/>
              <a:gd name="connsiteY2" fmla="*/ 0 h 4039137"/>
              <a:gd name="connsiteX3" fmla="*/ 3929871 w 5054964"/>
              <a:gd name="connsiteY3" fmla="*/ 4038286 h 4039137"/>
              <a:gd name="connsiteX4" fmla="*/ 0 w 5054964"/>
              <a:gd name="connsiteY4" fmla="*/ 4039137 h 4039137"/>
              <a:gd name="connsiteX0" fmla="*/ 0 w 5054964"/>
              <a:gd name="connsiteY0" fmla="*/ 4039137 h 4039137"/>
              <a:gd name="connsiteX1" fmla="*/ 1282700 w 5054964"/>
              <a:gd name="connsiteY1" fmla="*/ 5425 h 4039137"/>
              <a:gd name="connsiteX2" fmla="*/ 5054964 w 5054964"/>
              <a:gd name="connsiteY2" fmla="*/ 0 h 4039137"/>
              <a:gd name="connsiteX3" fmla="*/ 3947344 w 5054964"/>
              <a:gd name="connsiteY3" fmla="*/ 4038286 h 4039137"/>
              <a:gd name="connsiteX4" fmla="*/ 0 w 5054964"/>
              <a:gd name="connsiteY4" fmla="*/ 4039137 h 4039137"/>
              <a:gd name="connsiteX0" fmla="*/ 0 w 5060788"/>
              <a:gd name="connsiteY0" fmla="*/ 4041423 h 4041423"/>
              <a:gd name="connsiteX1" fmla="*/ 1288524 w 5060788"/>
              <a:gd name="connsiteY1" fmla="*/ 5425 h 4041423"/>
              <a:gd name="connsiteX2" fmla="*/ 5060788 w 5060788"/>
              <a:gd name="connsiteY2" fmla="*/ 0 h 4041423"/>
              <a:gd name="connsiteX3" fmla="*/ 3953168 w 5060788"/>
              <a:gd name="connsiteY3" fmla="*/ 4038286 h 4041423"/>
              <a:gd name="connsiteX4" fmla="*/ 0 w 5060788"/>
              <a:gd name="connsiteY4" fmla="*/ 4041423 h 4041423"/>
              <a:gd name="connsiteX0" fmla="*/ 0 w 5060788"/>
              <a:gd name="connsiteY0" fmla="*/ 4041423 h 4041423"/>
              <a:gd name="connsiteX1" fmla="*/ 2642651 w 5060788"/>
              <a:gd name="connsiteY1" fmla="*/ 853 h 4041423"/>
              <a:gd name="connsiteX2" fmla="*/ 5060788 w 5060788"/>
              <a:gd name="connsiteY2" fmla="*/ 0 h 4041423"/>
              <a:gd name="connsiteX3" fmla="*/ 3953168 w 5060788"/>
              <a:gd name="connsiteY3" fmla="*/ 4038286 h 4041423"/>
              <a:gd name="connsiteX4" fmla="*/ 0 w 5060788"/>
              <a:gd name="connsiteY4" fmla="*/ 4041423 h 4041423"/>
              <a:gd name="connsiteX0" fmla="*/ 0 w 4347323"/>
              <a:gd name="connsiteY0" fmla="*/ 4045995 h 4045995"/>
              <a:gd name="connsiteX1" fmla="*/ 2642651 w 4347323"/>
              <a:gd name="connsiteY1" fmla="*/ 5425 h 4045995"/>
              <a:gd name="connsiteX2" fmla="*/ 4347323 w 4347323"/>
              <a:gd name="connsiteY2" fmla="*/ 0 h 4045995"/>
              <a:gd name="connsiteX3" fmla="*/ 3953168 w 4347323"/>
              <a:gd name="connsiteY3" fmla="*/ 4042858 h 4045995"/>
              <a:gd name="connsiteX4" fmla="*/ 0 w 4347323"/>
              <a:gd name="connsiteY4" fmla="*/ 4045995 h 4045995"/>
              <a:gd name="connsiteX0" fmla="*/ 0 w 3953168"/>
              <a:gd name="connsiteY0" fmla="*/ 4043709 h 4043709"/>
              <a:gd name="connsiteX1" fmla="*/ 2642651 w 3953168"/>
              <a:gd name="connsiteY1" fmla="*/ 3139 h 4043709"/>
              <a:gd name="connsiteX2" fmla="*/ 3537758 w 3953168"/>
              <a:gd name="connsiteY2" fmla="*/ 0 h 4043709"/>
              <a:gd name="connsiteX3" fmla="*/ 3953168 w 3953168"/>
              <a:gd name="connsiteY3" fmla="*/ 4040572 h 4043709"/>
              <a:gd name="connsiteX4" fmla="*/ 0 w 3953168"/>
              <a:gd name="connsiteY4" fmla="*/ 4043709 h 4043709"/>
              <a:gd name="connsiteX0" fmla="*/ 0 w 3953168"/>
              <a:gd name="connsiteY0" fmla="*/ 4043709 h 4043709"/>
              <a:gd name="connsiteX1" fmla="*/ 2642651 w 3953168"/>
              <a:gd name="connsiteY1" fmla="*/ 3139 h 4043709"/>
              <a:gd name="connsiteX2" fmla="*/ 3537758 w 3953168"/>
              <a:gd name="connsiteY2" fmla="*/ 0 h 4043709"/>
              <a:gd name="connsiteX3" fmla="*/ 3611785 w 3953168"/>
              <a:gd name="connsiteY3" fmla="*/ 694979 h 4043709"/>
              <a:gd name="connsiteX4" fmla="*/ 3953168 w 3953168"/>
              <a:gd name="connsiteY4" fmla="*/ 4040572 h 4043709"/>
              <a:gd name="connsiteX5" fmla="*/ 0 w 3953168"/>
              <a:gd name="connsiteY5" fmla="*/ 4043709 h 4043709"/>
              <a:gd name="connsiteX0" fmla="*/ 0 w 4750417"/>
              <a:gd name="connsiteY0" fmla="*/ 4043709 h 4043709"/>
              <a:gd name="connsiteX1" fmla="*/ 2642651 w 4750417"/>
              <a:gd name="connsiteY1" fmla="*/ 3139 h 4043709"/>
              <a:gd name="connsiteX2" fmla="*/ 3537758 w 4750417"/>
              <a:gd name="connsiteY2" fmla="*/ 0 h 4043709"/>
              <a:gd name="connsiteX3" fmla="*/ 4750417 w 4750417"/>
              <a:gd name="connsiteY3" fmla="*/ 1924908 h 4043709"/>
              <a:gd name="connsiteX4" fmla="*/ 3953168 w 4750417"/>
              <a:gd name="connsiteY4" fmla="*/ 4040572 h 4043709"/>
              <a:gd name="connsiteX5" fmla="*/ 0 w 4750417"/>
              <a:gd name="connsiteY5" fmla="*/ 4043709 h 4043709"/>
              <a:gd name="connsiteX0" fmla="*/ 0 w 5015418"/>
              <a:gd name="connsiteY0" fmla="*/ 4043709 h 4043709"/>
              <a:gd name="connsiteX1" fmla="*/ 2642651 w 5015418"/>
              <a:gd name="connsiteY1" fmla="*/ 3139 h 4043709"/>
              <a:gd name="connsiteX2" fmla="*/ 3537758 w 5015418"/>
              <a:gd name="connsiteY2" fmla="*/ 0 h 4043709"/>
              <a:gd name="connsiteX3" fmla="*/ 5015418 w 5015418"/>
              <a:gd name="connsiteY3" fmla="*/ 2340981 h 4043709"/>
              <a:gd name="connsiteX4" fmla="*/ 3953168 w 5015418"/>
              <a:gd name="connsiteY4" fmla="*/ 4040572 h 4043709"/>
              <a:gd name="connsiteX5" fmla="*/ 0 w 5015418"/>
              <a:gd name="connsiteY5" fmla="*/ 4043709 h 4043709"/>
              <a:gd name="connsiteX0" fmla="*/ 0 w 5015418"/>
              <a:gd name="connsiteY0" fmla="*/ 4041423 h 4041423"/>
              <a:gd name="connsiteX1" fmla="*/ 2642651 w 5015418"/>
              <a:gd name="connsiteY1" fmla="*/ 853 h 4041423"/>
              <a:gd name="connsiteX2" fmla="*/ 3523197 w 5015418"/>
              <a:gd name="connsiteY2" fmla="*/ 0 h 4041423"/>
              <a:gd name="connsiteX3" fmla="*/ 5015418 w 5015418"/>
              <a:gd name="connsiteY3" fmla="*/ 2338695 h 4041423"/>
              <a:gd name="connsiteX4" fmla="*/ 3953168 w 5015418"/>
              <a:gd name="connsiteY4" fmla="*/ 4038286 h 4041423"/>
              <a:gd name="connsiteX5" fmla="*/ 0 w 5015418"/>
              <a:gd name="connsiteY5" fmla="*/ 4041423 h 4041423"/>
              <a:gd name="connsiteX0" fmla="*/ 0 w 4817395"/>
              <a:gd name="connsiteY0" fmla="*/ 4041423 h 4041423"/>
              <a:gd name="connsiteX1" fmla="*/ 2642651 w 4817395"/>
              <a:gd name="connsiteY1" fmla="*/ 853 h 4041423"/>
              <a:gd name="connsiteX2" fmla="*/ 3523197 w 4817395"/>
              <a:gd name="connsiteY2" fmla="*/ 0 h 4041423"/>
              <a:gd name="connsiteX3" fmla="*/ 4817395 w 4817395"/>
              <a:gd name="connsiteY3" fmla="*/ 2338695 h 4041423"/>
              <a:gd name="connsiteX4" fmla="*/ 3953168 w 4817395"/>
              <a:gd name="connsiteY4" fmla="*/ 4038286 h 4041423"/>
              <a:gd name="connsiteX5" fmla="*/ 0 w 4817395"/>
              <a:gd name="connsiteY5" fmla="*/ 4041423 h 4041423"/>
              <a:gd name="connsiteX0" fmla="*/ 0 w 5018330"/>
              <a:gd name="connsiteY0" fmla="*/ 4041423 h 4041423"/>
              <a:gd name="connsiteX1" fmla="*/ 2642651 w 5018330"/>
              <a:gd name="connsiteY1" fmla="*/ 853 h 4041423"/>
              <a:gd name="connsiteX2" fmla="*/ 3523197 w 5018330"/>
              <a:gd name="connsiteY2" fmla="*/ 0 h 4041423"/>
              <a:gd name="connsiteX3" fmla="*/ 5018330 w 5018330"/>
              <a:gd name="connsiteY3" fmla="*/ 2334123 h 4041423"/>
              <a:gd name="connsiteX4" fmla="*/ 3953168 w 5018330"/>
              <a:gd name="connsiteY4" fmla="*/ 4038286 h 4041423"/>
              <a:gd name="connsiteX5" fmla="*/ 0 w 5018330"/>
              <a:gd name="connsiteY5" fmla="*/ 4041423 h 4041423"/>
              <a:gd name="connsiteX0" fmla="*/ 0 w 5021242"/>
              <a:gd name="connsiteY0" fmla="*/ 4041423 h 4041423"/>
              <a:gd name="connsiteX1" fmla="*/ 2642651 w 5021242"/>
              <a:gd name="connsiteY1" fmla="*/ 853 h 4041423"/>
              <a:gd name="connsiteX2" fmla="*/ 3523197 w 5021242"/>
              <a:gd name="connsiteY2" fmla="*/ 0 h 4041423"/>
              <a:gd name="connsiteX3" fmla="*/ 5021242 w 5021242"/>
              <a:gd name="connsiteY3" fmla="*/ 2334123 h 4041423"/>
              <a:gd name="connsiteX4" fmla="*/ 3953168 w 5021242"/>
              <a:gd name="connsiteY4" fmla="*/ 4038286 h 4041423"/>
              <a:gd name="connsiteX5" fmla="*/ 0 w 5021242"/>
              <a:gd name="connsiteY5" fmla="*/ 4041423 h 4041423"/>
              <a:gd name="connsiteX0" fmla="*/ 0 w 5021242"/>
              <a:gd name="connsiteY0" fmla="*/ 4041423 h 4041423"/>
              <a:gd name="connsiteX1" fmla="*/ 2642651 w 5021242"/>
              <a:gd name="connsiteY1" fmla="*/ 853 h 4041423"/>
              <a:gd name="connsiteX2" fmla="*/ 3529021 w 5021242"/>
              <a:gd name="connsiteY2" fmla="*/ 0 h 4041423"/>
              <a:gd name="connsiteX3" fmla="*/ 5021242 w 5021242"/>
              <a:gd name="connsiteY3" fmla="*/ 2334123 h 4041423"/>
              <a:gd name="connsiteX4" fmla="*/ 3953168 w 5021242"/>
              <a:gd name="connsiteY4" fmla="*/ 4038286 h 4041423"/>
              <a:gd name="connsiteX5" fmla="*/ 0 w 5021242"/>
              <a:gd name="connsiteY5" fmla="*/ 4041423 h 4041423"/>
              <a:gd name="connsiteX0" fmla="*/ 0 w 5021242"/>
              <a:gd name="connsiteY0" fmla="*/ 4041423 h 4041423"/>
              <a:gd name="connsiteX1" fmla="*/ 2642651 w 5021242"/>
              <a:gd name="connsiteY1" fmla="*/ 853 h 4041423"/>
              <a:gd name="connsiteX2" fmla="*/ 3529021 w 5021242"/>
              <a:gd name="connsiteY2" fmla="*/ 0 h 4041423"/>
              <a:gd name="connsiteX3" fmla="*/ 5021242 w 5021242"/>
              <a:gd name="connsiteY3" fmla="*/ 2334123 h 4041423"/>
              <a:gd name="connsiteX4" fmla="*/ 3935695 w 5021242"/>
              <a:gd name="connsiteY4" fmla="*/ 4036000 h 4041423"/>
              <a:gd name="connsiteX5" fmla="*/ 0 w 5021242"/>
              <a:gd name="connsiteY5" fmla="*/ 4041423 h 4041423"/>
              <a:gd name="connsiteX0" fmla="*/ 0 w 5021242"/>
              <a:gd name="connsiteY0" fmla="*/ 4041423 h 4041423"/>
              <a:gd name="connsiteX1" fmla="*/ 2642651 w 5021242"/>
              <a:gd name="connsiteY1" fmla="*/ 853 h 4041423"/>
              <a:gd name="connsiteX2" fmla="*/ 3529021 w 5021242"/>
              <a:gd name="connsiteY2" fmla="*/ 0 h 4041423"/>
              <a:gd name="connsiteX3" fmla="*/ 5021242 w 5021242"/>
              <a:gd name="connsiteY3" fmla="*/ 2342669 h 4041423"/>
              <a:gd name="connsiteX4" fmla="*/ 3935695 w 5021242"/>
              <a:gd name="connsiteY4" fmla="*/ 4036000 h 4041423"/>
              <a:gd name="connsiteX5" fmla="*/ 0 w 5021242"/>
              <a:gd name="connsiteY5" fmla="*/ 4041423 h 4041423"/>
              <a:gd name="connsiteX0" fmla="*/ 0 w 5021242"/>
              <a:gd name="connsiteY0" fmla="*/ 4041423 h 4041423"/>
              <a:gd name="connsiteX1" fmla="*/ 2642651 w 5021242"/>
              <a:gd name="connsiteY1" fmla="*/ 853 h 4041423"/>
              <a:gd name="connsiteX2" fmla="*/ 3529021 w 5021242"/>
              <a:gd name="connsiteY2" fmla="*/ 0 h 4041423"/>
              <a:gd name="connsiteX3" fmla="*/ 5021242 w 5021242"/>
              <a:gd name="connsiteY3" fmla="*/ 2342669 h 4041423"/>
              <a:gd name="connsiteX4" fmla="*/ 3815680 w 5021242"/>
              <a:gd name="connsiteY4" fmla="*/ 3899162 h 4041423"/>
              <a:gd name="connsiteX5" fmla="*/ 0 w 5021242"/>
              <a:gd name="connsiteY5" fmla="*/ 4041423 h 4041423"/>
              <a:gd name="connsiteX0" fmla="*/ 0 w 5021242"/>
              <a:gd name="connsiteY0" fmla="*/ 4041423 h 4041423"/>
              <a:gd name="connsiteX1" fmla="*/ 2642651 w 5021242"/>
              <a:gd name="connsiteY1" fmla="*/ 853 h 4041423"/>
              <a:gd name="connsiteX2" fmla="*/ 3529021 w 5021242"/>
              <a:gd name="connsiteY2" fmla="*/ 0 h 4041423"/>
              <a:gd name="connsiteX3" fmla="*/ 5021242 w 5021242"/>
              <a:gd name="connsiteY3" fmla="*/ 2342669 h 4041423"/>
              <a:gd name="connsiteX4" fmla="*/ 3929980 w 5021242"/>
              <a:gd name="connsiteY4" fmla="*/ 4040486 h 4041423"/>
              <a:gd name="connsiteX5" fmla="*/ 0 w 5021242"/>
              <a:gd name="connsiteY5" fmla="*/ 4041423 h 4041423"/>
              <a:gd name="connsiteX0" fmla="*/ 0 w 5021242"/>
              <a:gd name="connsiteY0" fmla="*/ 4040570 h 4040570"/>
              <a:gd name="connsiteX1" fmla="*/ 2642651 w 5021242"/>
              <a:gd name="connsiteY1" fmla="*/ 0 h 4040570"/>
              <a:gd name="connsiteX2" fmla="*/ 3426151 w 5021242"/>
              <a:gd name="connsiteY2" fmla="*/ 79877 h 4040570"/>
              <a:gd name="connsiteX3" fmla="*/ 5021242 w 5021242"/>
              <a:gd name="connsiteY3" fmla="*/ 2341816 h 4040570"/>
              <a:gd name="connsiteX4" fmla="*/ 3929980 w 5021242"/>
              <a:gd name="connsiteY4" fmla="*/ 4039633 h 4040570"/>
              <a:gd name="connsiteX5" fmla="*/ 0 w 5021242"/>
              <a:gd name="connsiteY5" fmla="*/ 4040570 h 4040570"/>
              <a:gd name="connsiteX0" fmla="*/ 0 w 5021242"/>
              <a:gd name="connsiteY0" fmla="*/ 4041421 h 4041421"/>
              <a:gd name="connsiteX1" fmla="*/ 2642651 w 5021242"/>
              <a:gd name="connsiteY1" fmla="*/ 851 h 4041421"/>
              <a:gd name="connsiteX2" fmla="*/ 3520448 w 5021242"/>
              <a:gd name="connsiteY2" fmla="*/ 0 h 4041421"/>
              <a:gd name="connsiteX3" fmla="*/ 5021242 w 5021242"/>
              <a:gd name="connsiteY3" fmla="*/ 2342667 h 4041421"/>
              <a:gd name="connsiteX4" fmla="*/ 3929980 w 5021242"/>
              <a:gd name="connsiteY4" fmla="*/ 4040484 h 4041421"/>
              <a:gd name="connsiteX5" fmla="*/ 0 w 5021242"/>
              <a:gd name="connsiteY5" fmla="*/ 4041421 h 4041421"/>
              <a:gd name="connsiteX0" fmla="*/ 0 w 5021242"/>
              <a:gd name="connsiteY0" fmla="*/ 4040570 h 4040570"/>
              <a:gd name="connsiteX1" fmla="*/ 2642651 w 5021242"/>
              <a:gd name="connsiteY1" fmla="*/ 0 h 4040570"/>
              <a:gd name="connsiteX2" fmla="*/ 3440438 w 5021242"/>
              <a:gd name="connsiteY2" fmla="*/ 1395 h 4040570"/>
              <a:gd name="connsiteX3" fmla="*/ 5021242 w 5021242"/>
              <a:gd name="connsiteY3" fmla="*/ 2341816 h 4040570"/>
              <a:gd name="connsiteX4" fmla="*/ 3929980 w 5021242"/>
              <a:gd name="connsiteY4" fmla="*/ 4039633 h 4040570"/>
              <a:gd name="connsiteX5" fmla="*/ 0 w 5021242"/>
              <a:gd name="connsiteY5" fmla="*/ 4040570 h 4040570"/>
              <a:gd name="connsiteX0" fmla="*/ 0 w 5021242"/>
              <a:gd name="connsiteY0" fmla="*/ 4043666 h 4043666"/>
              <a:gd name="connsiteX1" fmla="*/ 2642651 w 5021242"/>
              <a:gd name="connsiteY1" fmla="*/ 3096 h 4043666"/>
              <a:gd name="connsiteX2" fmla="*/ 3529020 w 5021242"/>
              <a:gd name="connsiteY2" fmla="*/ 0 h 4043666"/>
              <a:gd name="connsiteX3" fmla="*/ 5021242 w 5021242"/>
              <a:gd name="connsiteY3" fmla="*/ 2344912 h 4043666"/>
              <a:gd name="connsiteX4" fmla="*/ 3929980 w 5021242"/>
              <a:gd name="connsiteY4" fmla="*/ 4042729 h 4043666"/>
              <a:gd name="connsiteX5" fmla="*/ 0 w 5021242"/>
              <a:gd name="connsiteY5" fmla="*/ 4043666 h 4043666"/>
              <a:gd name="connsiteX0" fmla="*/ 0 w 5021242"/>
              <a:gd name="connsiteY0" fmla="*/ 4045061 h 4045061"/>
              <a:gd name="connsiteX1" fmla="*/ 2654081 w 5021242"/>
              <a:gd name="connsiteY1" fmla="*/ 0 h 4045061"/>
              <a:gd name="connsiteX2" fmla="*/ 3529020 w 5021242"/>
              <a:gd name="connsiteY2" fmla="*/ 1395 h 4045061"/>
              <a:gd name="connsiteX3" fmla="*/ 5021242 w 5021242"/>
              <a:gd name="connsiteY3" fmla="*/ 2346307 h 4045061"/>
              <a:gd name="connsiteX4" fmla="*/ 3929980 w 5021242"/>
              <a:gd name="connsiteY4" fmla="*/ 4044124 h 4045061"/>
              <a:gd name="connsiteX5" fmla="*/ 0 w 5021242"/>
              <a:gd name="connsiteY5" fmla="*/ 4045061 h 4045061"/>
              <a:gd name="connsiteX0" fmla="*/ 0 w 5021242"/>
              <a:gd name="connsiteY0" fmla="*/ 4043666 h 4043666"/>
              <a:gd name="connsiteX1" fmla="*/ 2654081 w 5021242"/>
              <a:gd name="connsiteY1" fmla="*/ 851 h 4043666"/>
              <a:gd name="connsiteX2" fmla="*/ 3529020 w 5021242"/>
              <a:gd name="connsiteY2" fmla="*/ 0 h 4043666"/>
              <a:gd name="connsiteX3" fmla="*/ 5021242 w 5021242"/>
              <a:gd name="connsiteY3" fmla="*/ 2344912 h 4043666"/>
              <a:gd name="connsiteX4" fmla="*/ 3929980 w 5021242"/>
              <a:gd name="connsiteY4" fmla="*/ 4042729 h 4043666"/>
              <a:gd name="connsiteX5" fmla="*/ 0 w 5021242"/>
              <a:gd name="connsiteY5" fmla="*/ 4043666 h 4043666"/>
              <a:gd name="connsiteX0" fmla="*/ 0 w 4884082"/>
              <a:gd name="connsiteY0" fmla="*/ 4043666 h 4043666"/>
              <a:gd name="connsiteX1" fmla="*/ 2654081 w 4884082"/>
              <a:gd name="connsiteY1" fmla="*/ 851 h 4043666"/>
              <a:gd name="connsiteX2" fmla="*/ 3529020 w 4884082"/>
              <a:gd name="connsiteY2" fmla="*/ 0 h 4043666"/>
              <a:gd name="connsiteX3" fmla="*/ 4884082 w 4884082"/>
              <a:gd name="connsiteY3" fmla="*/ 2342667 h 4043666"/>
              <a:gd name="connsiteX4" fmla="*/ 3929980 w 4884082"/>
              <a:gd name="connsiteY4" fmla="*/ 4042729 h 4043666"/>
              <a:gd name="connsiteX5" fmla="*/ 0 w 4884082"/>
              <a:gd name="connsiteY5" fmla="*/ 4043666 h 4043666"/>
              <a:gd name="connsiteX0" fmla="*/ 0 w 5018385"/>
              <a:gd name="connsiteY0" fmla="*/ 4043666 h 4043666"/>
              <a:gd name="connsiteX1" fmla="*/ 2654081 w 5018385"/>
              <a:gd name="connsiteY1" fmla="*/ 851 h 4043666"/>
              <a:gd name="connsiteX2" fmla="*/ 3529020 w 5018385"/>
              <a:gd name="connsiteY2" fmla="*/ 0 h 4043666"/>
              <a:gd name="connsiteX3" fmla="*/ 5018385 w 5018385"/>
              <a:gd name="connsiteY3" fmla="*/ 2344912 h 4043666"/>
              <a:gd name="connsiteX4" fmla="*/ 3929980 w 5018385"/>
              <a:gd name="connsiteY4" fmla="*/ 4042729 h 4043666"/>
              <a:gd name="connsiteX5" fmla="*/ 0 w 5018385"/>
              <a:gd name="connsiteY5" fmla="*/ 4043666 h 4043666"/>
              <a:gd name="connsiteX0" fmla="*/ 0 w 5018385"/>
              <a:gd name="connsiteY0" fmla="*/ 4043666 h 4043666"/>
              <a:gd name="connsiteX1" fmla="*/ 2654081 w 5018385"/>
              <a:gd name="connsiteY1" fmla="*/ 851 h 4043666"/>
              <a:gd name="connsiteX2" fmla="*/ 3529020 w 5018385"/>
              <a:gd name="connsiteY2" fmla="*/ 0 h 4043666"/>
              <a:gd name="connsiteX3" fmla="*/ 5018385 w 5018385"/>
              <a:gd name="connsiteY3" fmla="*/ 2344912 h 4043666"/>
              <a:gd name="connsiteX4" fmla="*/ 3787105 w 5018385"/>
              <a:gd name="connsiteY4" fmla="*/ 3959656 h 4043666"/>
              <a:gd name="connsiteX5" fmla="*/ 0 w 5018385"/>
              <a:gd name="connsiteY5" fmla="*/ 4043666 h 4043666"/>
              <a:gd name="connsiteX0" fmla="*/ 0 w 5018385"/>
              <a:gd name="connsiteY0" fmla="*/ 4043666 h 4043666"/>
              <a:gd name="connsiteX1" fmla="*/ 2654081 w 5018385"/>
              <a:gd name="connsiteY1" fmla="*/ 851 h 4043666"/>
              <a:gd name="connsiteX2" fmla="*/ 3529020 w 5018385"/>
              <a:gd name="connsiteY2" fmla="*/ 0 h 4043666"/>
              <a:gd name="connsiteX3" fmla="*/ 5018385 w 5018385"/>
              <a:gd name="connsiteY3" fmla="*/ 2344912 h 4043666"/>
              <a:gd name="connsiteX4" fmla="*/ 3935695 w 5018385"/>
              <a:gd name="connsiteY4" fmla="*/ 4042729 h 4043666"/>
              <a:gd name="connsiteX5" fmla="*/ 0 w 5018385"/>
              <a:gd name="connsiteY5" fmla="*/ 4043666 h 4043666"/>
              <a:gd name="connsiteX0" fmla="*/ 0 w 4992667"/>
              <a:gd name="connsiteY0" fmla="*/ 4005497 h 4042729"/>
              <a:gd name="connsiteX1" fmla="*/ 2628363 w 4992667"/>
              <a:gd name="connsiteY1" fmla="*/ 851 h 4042729"/>
              <a:gd name="connsiteX2" fmla="*/ 3503302 w 4992667"/>
              <a:gd name="connsiteY2" fmla="*/ 0 h 4042729"/>
              <a:gd name="connsiteX3" fmla="*/ 4992667 w 4992667"/>
              <a:gd name="connsiteY3" fmla="*/ 2344912 h 4042729"/>
              <a:gd name="connsiteX4" fmla="*/ 3909977 w 4992667"/>
              <a:gd name="connsiteY4" fmla="*/ 4042729 h 4042729"/>
              <a:gd name="connsiteX5" fmla="*/ 0 w 4992667"/>
              <a:gd name="connsiteY5" fmla="*/ 4005497 h 4042729"/>
              <a:gd name="connsiteX0" fmla="*/ 0 w 5015527"/>
              <a:gd name="connsiteY0" fmla="*/ 4045911 h 4045911"/>
              <a:gd name="connsiteX1" fmla="*/ 2651223 w 5015527"/>
              <a:gd name="connsiteY1" fmla="*/ 851 h 4045911"/>
              <a:gd name="connsiteX2" fmla="*/ 3526162 w 5015527"/>
              <a:gd name="connsiteY2" fmla="*/ 0 h 4045911"/>
              <a:gd name="connsiteX3" fmla="*/ 5015527 w 5015527"/>
              <a:gd name="connsiteY3" fmla="*/ 2344912 h 4045911"/>
              <a:gd name="connsiteX4" fmla="*/ 3932837 w 5015527"/>
              <a:gd name="connsiteY4" fmla="*/ 4042729 h 4045911"/>
              <a:gd name="connsiteX5" fmla="*/ 0 w 5015527"/>
              <a:gd name="connsiteY5" fmla="*/ 4045911 h 4045911"/>
              <a:gd name="connsiteX0" fmla="*/ 0 w 5015527"/>
              <a:gd name="connsiteY0" fmla="*/ 4045911 h 4047058"/>
              <a:gd name="connsiteX1" fmla="*/ 2651223 w 5015527"/>
              <a:gd name="connsiteY1" fmla="*/ 851 h 4047058"/>
              <a:gd name="connsiteX2" fmla="*/ 3526162 w 5015527"/>
              <a:gd name="connsiteY2" fmla="*/ 0 h 4047058"/>
              <a:gd name="connsiteX3" fmla="*/ 5015527 w 5015527"/>
              <a:gd name="connsiteY3" fmla="*/ 2344912 h 4047058"/>
              <a:gd name="connsiteX4" fmla="*/ 3930083 w 5015527"/>
              <a:gd name="connsiteY4" fmla="*/ 4047058 h 4047058"/>
              <a:gd name="connsiteX5" fmla="*/ 0 w 5015527"/>
              <a:gd name="connsiteY5" fmla="*/ 4045911 h 4047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15527" h="4047058">
                <a:moveTo>
                  <a:pt x="0" y="4045911"/>
                </a:moveTo>
                <a:lnTo>
                  <a:pt x="2651223" y="851"/>
                </a:lnTo>
                <a:lnTo>
                  <a:pt x="3526162" y="0"/>
                </a:lnTo>
                <a:lnTo>
                  <a:pt x="5015527" y="2344912"/>
                </a:lnTo>
                <a:lnTo>
                  <a:pt x="3930083" y="4047058"/>
                </a:lnTo>
                <a:lnTo>
                  <a:pt x="0" y="4045911"/>
                </a:lnTo>
                <a:close/>
              </a:path>
            </a:pathLst>
          </a:custGeo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576000" bIns="0" anchor="ctr" anchorCtr="0"/>
          <a:lstStyle>
            <a:lvl1pPr algn="ctr">
              <a:defRPr lang="en-GB" sz="1200" dirty="0"/>
            </a:lvl1pPr>
          </a:lstStyle>
          <a:p>
            <a:pPr lvl="0" algn="ctr"/>
            <a:r>
              <a:rPr lang="en-US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17105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zeilig Text 3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de-DE" dirty="0"/>
              <a:t>Titel Präsentation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C92AC47-5499-469A-9D26-EC19271973E1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8" name="Textplatzhalter 13"/>
          <p:cNvSpPr>
            <a:spLocks noGrp="1"/>
          </p:cNvSpPr>
          <p:nvPr>
            <p:ph type="body" sz="quarter" idx="13"/>
          </p:nvPr>
        </p:nvSpPr>
        <p:spPr>
          <a:xfrm>
            <a:off x="539751" y="1347788"/>
            <a:ext cx="2592387" cy="31686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spcBef>
                <a:spcPts val="800"/>
              </a:spcBef>
              <a:buFontTx/>
              <a:buNone/>
              <a:defRPr sz="12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EC54753E-16AB-4476-8E1B-A6ED418D30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8" y="729250"/>
            <a:ext cx="8064502" cy="411369"/>
          </a:xfrm>
        </p:spPr>
        <p:txBody>
          <a:bodyPr wrap="none"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12" name="Textplatzhalter 13">
            <a:extLst>
              <a:ext uri="{FF2B5EF4-FFF2-40B4-BE49-F238E27FC236}">
                <a16:creationId xmlns:a16="http://schemas.microsoft.com/office/drawing/2014/main" id="{E34E4F51-448C-4315-9D34-5713BF41AC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78507" y="1347788"/>
            <a:ext cx="2592387" cy="31686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spcBef>
                <a:spcPts val="800"/>
              </a:spcBef>
              <a:buFontTx/>
              <a:buNone/>
              <a:defRPr sz="12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3" name="Textplatzhalter 13">
            <a:extLst>
              <a:ext uri="{FF2B5EF4-FFF2-40B4-BE49-F238E27FC236}">
                <a16:creationId xmlns:a16="http://schemas.microsoft.com/office/drawing/2014/main" id="{4585D4AD-2687-4FE5-AA07-FE6B1ABB43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017263" y="1347788"/>
            <a:ext cx="2592387" cy="31686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spcBef>
                <a:spcPts val="800"/>
              </a:spcBef>
              <a:buFontTx/>
              <a:buNone/>
              <a:defRPr sz="12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166437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zeilig Text 3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39748" y="735013"/>
            <a:ext cx="8064502" cy="612775"/>
          </a:xfrm>
        </p:spPr>
        <p:txBody>
          <a:bodyPr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de-DE" dirty="0"/>
              <a:t>Titel Präsentation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C92AC47-5499-469A-9D26-EC19271973E1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7" name="Textplatzhalter 13"/>
          <p:cNvSpPr>
            <a:spLocks noGrp="1"/>
          </p:cNvSpPr>
          <p:nvPr>
            <p:ph type="body" sz="quarter" idx="13"/>
          </p:nvPr>
        </p:nvSpPr>
        <p:spPr>
          <a:xfrm>
            <a:off x="539751" y="1635125"/>
            <a:ext cx="2592387" cy="288131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spcBef>
                <a:spcPts val="800"/>
              </a:spcBef>
              <a:buFontTx/>
              <a:buNone/>
              <a:defRPr sz="12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extplatzhalter 13">
            <a:extLst>
              <a:ext uri="{FF2B5EF4-FFF2-40B4-BE49-F238E27FC236}">
                <a16:creationId xmlns:a16="http://schemas.microsoft.com/office/drawing/2014/main" id="{F61A0D41-6B7F-4506-AD1B-65357D7090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17263" y="1635125"/>
            <a:ext cx="2592387" cy="288131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spcBef>
                <a:spcPts val="800"/>
              </a:spcBef>
              <a:buFontTx/>
              <a:buNone/>
              <a:defRPr sz="12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platzhalter 13">
            <a:extLst>
              <a:ext uri="{FF2B5EF4-FFF2-40B4-BE49-F238E27FC236}">
                <a16:creationId xmlns:a16="http://schemas.microsoft.com/office/drawing/2014/main" id="{FF784F38-3BDB-4633-AE58-414D4B3AF1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282877" y="1635125"/>
            <a:ext cx="2592387" cy="288131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spcBef>
                <a:spcPts val="800"/>
              </a:spcBef>
              <a:buFontTx/>
              <a:buNone/>
              <a:defRPr sz="12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903699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zeilig 2 Grafiken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Präsentation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6" name="Diagrammplatzhalter 5"/>
          <p:cNvSpPr>
            <a:spLocks noGrp="1"/>
          </p:cNvSpPr>
          <p:nvPr>
            <p:ph type="chart" sz="quarter" idx="14"/>
          </p:nvPr>
        </p:nvSpPr>
        <p:spPr>
          <a:xfrm>
            <a:off x="545880" y="1347788"/>
            <a:ext cx="3960813" cy="2438777"/>
          </a:xfrm>
        </p:spPr>
        <p:txBody>
          <a:bodyPr/>
          <a:lstStyle>
            <a:lvl1pPr marL="0" indent="0">
              <a:lnSpc>
                <a:spcPts val="1400"/>
              </a:lnSpc>
              <a:buFontTx/>
              <a:buNone/>
              <a:defRPr/>
            </a:lvl1pPr>
          </a:lstStyle>
          <a:p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539750" y="4054010"/>
            <a:ext cx="8064500" cy="462428"/>
          </a:xfr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buFontTx/>
              <a:buNone/>
              <a:defRPr sz="120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8" name="Diagrammplatzhalter 5"/>
          <p:cNvSpPr>
            <a:spLocks noGrp="1"/>
          </p:cNvSpPr>
          <p:nvPr>
            <p:ph type="chart" sz="quarter" idx="16"/>
          </p:nvPr>
        </p:nvSpPr>
        <p:spPr>
          <a:xfrm>
            <a:off x="4643438" y="1347788"/>
            <a:ext cx="3960813" cy="2438778"/>
          </a:xfrm>
        </p:spPr>
        <p:txBody>
          <a:bodyPr/>
          <a:lstStyle>
            <a:lvl1pPr marL="0" indent="0">
              <a:lnSpc>
                <a:spcPts val="1400"/>
              </a:lnSpc>
              <a:buFontTx/>
              <a:buNone/>
              <a:defRPr/>
            </a:lvl1pPr>
          </a:lstStyle>
          <a:p>
            <a:endParaRPr lang="de-DE" dirty="0"/>
          </a:p>
        </p:txBody>
      </p:sp>
      <p:sp>
        <p:nvSpPr>
          <p:cNvPr id="10" name="Titelplatzhalter 9">
            <a:extLst>
              <a:ext uri="{FF2B5EF4-FFF2-40B4-BE49-F238E27FC236}">
                <a16:creationId xmlns:a16="http://schemas.microsoft.com/office/drawing/2014/main" id="{90292E58-B444-4B41-92F6-1EF6C24CD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880" y="735014"/>
            <a:ext cx="8064502" cy="34533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 dirty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44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zeilig 2 Grafiken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Präsentation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6" name="Diagrammplatzhalter 5"/>
          <p:cNvSpPr>
            <a:spLocks noGrp="1"/>
          </p:cNvSpPr>
          <p:nvPr>
            <p:ph type="chart" sz="quarter" idx="14"/>
          </p:nvPr>
        </p:nvSpPr>
        <p:spPr>
          <a:xfrm>
            <a:off x="539751" y="1635126"/>
            <a:ext cx="3960813" cy="2151442"/>
          </a:xfrm>
        </p:spPr>
        <p:txBody>
          <a:bodyPr/>
          <a:lstStyle>
            <a:lvl1pPr marL="0" indent="0">
              <a:lnSpc>
                <a:spcPts val="1400"/>
              </a:lnSpc>
              <a:buFontTx/>
              <a:buNone/>
              <a:defRPr sz="1200"/>
            </a:lvl1pPr>
          </a:lstStyle>
          <a:p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539750" y="4054010"/>
            <a:ext cx="8064500" cy="462428"/>
          </a:xfr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buFontTx/>
              <a:buNone/>
              <a:defRPr sz="120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8" name="Diagrammplatzhalter 5"/>
          <p:cNvSpPr>
            <a:spLocks noGrp="1"/>
          </p:cNvSpPr>
          <p:nvPr>
            <p:ph type="chart" sz="quarter" idx="16"/>
          </p:nvPr>
        </p:nvSpPr>
        <p:spPr>
          <a:xfrm>
            <a:off x="4643438" y="1635126"/>
            <a:ext cx="3960813" cy="2151440"/>
          </a:xfrm>
        </p:spPr>
        <p:txBody>
          <a:bodyPr/>
          <a:lstStyle>
            <a:lvl1pPr marL="0" indent="0">
              <a:lnSpc>
                <a:spcPts val="1400"/>
              </a:lnSpc>
              <a:buFontTx/>
              <a:buNone/>
              <a:defRPr sz="1200"/>
            </a:lvl1pPr>
          </a:lstStyle>
          <a:p>
            <a:endParaRPr lang="de-DE" dirty="0"/>
          </a:p>
        </p:txBody>
      </p:sp>
      <p:sp>
        <p:nvSpPr>
          <p:cNvPr id="9" name="Titelplatzhalter 9">
            <a:extLst>
              <a:ext uri="{FF2B5EF4-FFF2-40B4-BE49-F238E27FC236}">
                <a16:creationId xmlns:a16="http://schemas.microsoft.com/office/drawing/2014/main" id="{2356E8E2-A22E-4344-A615-BE1C7D098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880" y="735013"/>
            <a:ext cx="8064502" cy="61277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 dirty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071258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zeilig 1/1 Bild mit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Präsentation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539750" y="4392686"/>
            <a:ext cx="8064500" cy="20597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400"/>
              </a:lnSpc>
              <a:spcBef>
                <a:spcPts val="800"/>
              </a:spcBef>
              <a:buNone/>
              <a:defRPr sz="120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3BECA2B6-A0FC-4D93-AA20-001A2E012D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5148" y="738303"/>
            <a:ext cx="8064502" cy="381660"/>
          </a:xfrm>
        </p:spPr>
        <p:txBody>
          <a:bodyPr wrap="none"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11" name="Bildplatzhalter 8">
            <a:extLst>
              <a:ext uri="{FF2B5EF4-FFF2-40B4-BE49-F238E27FC236}">
                <a16:creationId xmlns:a16="http://schemas.microsoft.com/office/drawing/2014/main" id="{32FFD0BC-CDB7-439A-8302-57046DB564C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9750" y="1347788"/>
            <a:ext cx="8064500" cy="29527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400"/>
              </a:lnSpc>
              <a:buFontTx/>
              <a:buNone/>
              <a:defRPr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24389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709" userDrawn="1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zeilig 1/1 Bild mit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Präsentation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539750" y="4398109"/>
            <a:ext cx="8064500" cy="20597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400"/>
              </a:lnSpc>
              <a:buNone/>
              <a:defRPr sz="1200"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630A110C-3D67-4101-87E4-F48D13C2A2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5148" y="738303"/>
            <a:ext cx="8064502" cy="609485"/>
          </a:xfrm>
        </p:spPr>
        <p:txBody>
          <a:bodyPr wrap="none"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11" name="Bildplatzhalter 8">
            <a:extLst>
              <a:ext uri="{FF2B5EF4-FFF2-40B4-BE49-F238E27FC236}">
                <a16:creationId xmlns:a16="http://schemas.microsoft.com/office/drawing/2014/main" id="{CAED37D4-476A-423E-9BBF-CE21D475E31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9750" y="1635126"/>
            <a:ext cx="8064500" cy="266541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400"/>
              </a:lnSpc>
              <a:spcBef>
                <a:spcPts val="800"/>
              </a:spcBef>
              <a:buFontTx/>
              <a:buNone/>
              <a:defRPr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07215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709" userDrawn="1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zeilig Aufzählung 1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1" y="1347788"/>
            <a:ext cx="8069899" cy="3168650"/>
          </a:xfrm>
          <a:prstGeom prst="rect">
            <a:avLst/>
          </a:prstGeom>
        </p:spPr>
        <p:txBody>
          <a:bodyPr lIns="0" tIns="0" rIns="0" bIns="0"/>
          <a:lstStyle>
            <a:lvl1pPr marL="172800" indent="-172800">
              <a:lnSpc>
                <a:spcPts val="1200"/>
              </a:lnSpc>
              <a:spcBef>
                <a:spcPts val="500"/>
              </a:spcBef>
              <a:defRPr sz="1000" baseline="0">
                <a:latin typeface="+mn-lt"/>
              </a:defRPr>
            </a:lvl1pPr>
            <a:lvl2pPr>
              <a:spcBef>
                <a:spcPts val="500"/>
              </a:spcBef>
              <a:defRPr/>
            </a:lvl2pPr>
            <a:lvl3pPr marL="518400" indent="-172800">
              <a:lnSpc>
                <a:spcPts val="1200"/>
              </a:lnSpc>
              <a:spcBef>
                <a:spcPts val="500"/>
              </a:spcBef>
              <a:defRPr sz="1000" baseline="0">
                <a:latin typeface="+mn-lt"/>
              </a:defRPr>
            </a:lvl3pPr>
            <a:lvl4pPr marL="691200" indent="-172800">
              <a:lnSpc>
                <a:spcPts val="1200"/>
              </a:lnSpc>
              <a:spcBef>
                <a:spcPts val="500"/>
              </a:spcBef>
              <a:defRPr sz="1000" baseline="0">
                <a:latin typeface="+mn-lt"/>
              </a:defRPr>
            </a:lvl4pPr>
            <a:lvl5pPr marL="864000" indent="-172800">
              <a:lnSpc>
                <a:spcPts val="1200"/>
              </a:lnSpc>
              <a:spcBef>
                <a:spcPts val="500"/>
              </a:spcBef>
              <a:defRPr sz="1000" baseline="0">
                <a:latin typeface="+mn-lt"/>
              </a:defRPr>
            </a:lvl5pPr>
            <a:lvl6pPr marL="1036800" indent="-172800">
              <a:lnSpc>
                <a:spcPts val="1200"/>
              </a:lnSpc>
              <a:spcBef>
                <a:spcPts val="500"/>
              </a:spcBef>
              <a:defRPr sz="1000" baseline="0">
                <a:latin typeface="+mn-lt"/>
              </a:defRPr>
            </a:lvl6pPr>
            <a:lvl7pPr marL="1209600" indent="-172800">
              <a:lnSpc>
                <a:spcPts val="1200"/>
              </a:lnSpc>
              <a:spcBef>
                <a:spcPts val="500"/>
              </a:spcBef>
              <a:defRPr sz="1000" baseline="0">
                <a:latin typeface="+mn-lt"/>
              </a:defRPr>
            </a:lvl7pPr>
            <a:lvl8pPr marL="1382400" indent="-172800">
              <a:lnSpc>
                <a:spcPts val="1200"/>
              </a:lnSpc>
              <a:spcBef>
                <a:spcPts val="500"/>
              </a:spcBef>
              <a:defRPr sz="1000" baseline="0">
                <a:latin typeface="+mn-lt"/>
              </a:defRPr>
            </a:lvl8pPr>
            <a:lvl9pPr marL="1555200" indent="-172800">
              <a:lnSpc>
                <a:spcPts val="1200"/>
              </a:lnSpc>
              <a:spcBef>
                <a:spcPts val="500"/>
              </a:spcBef>
              <a:defRPr sz="1000" baseline="0">
                <a:latin typeface="+mn-lt"/>
              </a:defRPr>
            </a:lvl9pPr>
          </a:lstStyle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545148" y="738303"/>
            <a:ext cx="8064502" cy="353306"/>
          </a:xfrm>
        </p:spPr>
        <p:txBody>
          <a:bodyPr wrap="none"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10" name="Datumsplatzhalter 9">
            <a:extLst>
              <a:ext uri="{FF2B5EF4-FFF2-40B4-BE49-F238E27FC236}">
                <a16:creationId xmlns:a16="http://schemas.microsoft.com/office/drawing/2014/main" id="{A28E14F7-7F10-48EF-8133-C0195199934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43D0F69C-AB6A-4A85-82ED-85CE9493C2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/>
              <a:t>Titel Präsentation</a:t>
            </a:r>
            <a:endParaRPr lang="de-DE" dirty="0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401630D6-348B-42FE-B785-6B91BC98FAB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771113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zeilig Aufzählung 1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de-DE" dirty="0"/>
              <a:t>Titel Präsentation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5349C9D-2573-4E0E-BF7B-0460D0D7C732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6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1" y="1635125"/>
            <a:ext cx="8069899" cy="2881313"/>
          </a:xfrm>
          <a:prstGeom prst="rect">
            <a:avLst/>
          </a:prstGeom>
        </p:spPr>
        <p:txBody>
          <a:bodyPr lIns="0" tIns="0" rIns="0" bIns="0"/>
          <a:lstStyle>
            <a:lvl1pPr marL="172800" indent="-172800">
              <a:lnSpc>
                <a:spcPts val="1200"/>
              </a:lnSpc>
              <a:spcBef>
                <a:spcPts val="500"/>
              </a:spcBef>
              <a:defRPr sz="1000" baseline="0">
                <a:latin typeface="+mn-lt"/>
              </a:defRPr>
            </a:lvl1pPr>
            <a:lvl2pPr>
              <a:spcBef>
                <a:spcPts val="500"/>
              </a:spcBef>
              <a:defRPr/>
            </a:lvl2pPr>
            <a:lvl3pPr marL="518400" indent="-172800">
              <a:lnSpc>
                <a:spcPts val="1200"/>
              </a:lnSpc>
              <a:spcBef>
                <a:spcPts val="500"/>
              </a:spcBef>
              <a:defRPr sz="1000" baseline="0">
                <a:latin typeface="+mn-lt"/>
              </a:defRPr>
            </a:lvl3pPr>
            <a:lvl4pPr marL="691200" indent="-172800">
              <a:lnSpc>
                <a:spcPts val="1200"/>
              </a:lnSpc>
              <a:spcBef>
                <a:spcPts val="500"/>
              </a:spcBef>
              <a:defRPr sz="1000" baseline="0">
                <a:latin typeface="+mn-lt"/>
              </a:defRPr>
            </a:lvl4pPr>
            <a:lvl5pPr marL="864000" indent="-172800">
              <a:lnSpc>
                <a:spcPts val="1200"/>
              </a:lnSpc>
              <a:spcBef>
                <a:spcPts val="500"/>
              </a:spcBef>
              <a:defRPr sz="1000" baseline="0">
                <a:latin typeface="+mn-lt"/>
              </a:defRPr>
            </a:lvl5pPr>
            <a:lvl6pPr marL="1036800" indent="-172800">
              <a:lnSpc>
                <a:spcPts val="1200"/>
              </a:lnSpc>
              <a:spcBef>
                <a:spcPts val="500"/>
              </a:spcBef>
              <a:defRPr sz="1000" baseline="0">
                <a:latin typeface="+mn-lt"/>
              </a:defRPr>
            </a:lvl6pPr>
            <a:lvl7pPr marL="1209600" indent="-172800">
              <a:lnSpc>
                <a:spcPts val="1200"/>
              </a:lnSpc>
              <a:spcBef>
                <a:spcPts val="500"/>
              </a:spcBef>
              <a:defRPr sz="1000" baseline="0">
                <a:latin typeface="+mn-lt"/>
              </a:defRPr>
            </a:lvl7pPr>
            <a:lvl8pPr marL="1382400" indent="-172800">
              <a:lnSpc>
                <a:spcPts val="1200"/>
              </a:lnSpc>
              <a:spcBef>
                <a:spcPts val="500"/>
              </a:spcBef>
              <a:defRPr sz="1000" baseline="0">
                <a:latin typeface="+mn-lt"/>
              </a:defRPr>
            </a:lvl8pPr>
            <a:lvl9pPr marL="1555200" indent="-172800">
              <a:lnSpc>
                <a:spcPts val="1200"/>
              </a:lnSpc>
              <a:spcBef>
                <a:spcPts val="500"/>
              </a:spcBef>
              <a:defRPr sz="1000" baseline="0">
                <a:latin typeface="+mn-lt"/>
              </a:defRPr>
            </a:lvl9pPr>
          </a:lstStyle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F413FDDD-EA13-4443-B32C-E1883B2D20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5148" y="738303"/>
            <a:ext cx="8064502" cy="609485"/>
          </a:xfrm>
        </p:spPr>
        <p:txBody>
          <a:bodyPr wrap="none"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242008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zeilig Text 2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de-DE" dirty="0"/>
              <a:t>Titel Präsentation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C92AC47-5499-469A-9D26-EC19271973E1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8" name="Textplatzhalter 13"/>
          <p:cNvSpPr>
            <a:spLocks noGrp="1"/>
          </p:cNvSpPr>
          <p:nvPr>
            <p:ph type="body" sz="quarter" idx="13"/>
          </p:nvPr>
        </p:nvSpPr>
        <p:spPr>
          <a:xfrm>
            <a:off x="539751" y="1347788"/>
            <a:ext cx="3960813" cy="316865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500"/>
              </a:spcBef>
              <a:buFontTx/>
              <a:buNone/>
              <a:defRPr sz="10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extplatzhalter 13"/>
          <p:cNvSpPr>
            <a:spLocks noGrp="1"/>
          </p:cNvSpPr>
          <p:nvPr>
            <p:ph type="body" sz="quarter" idx="14"/>
          </p:nvPr>
        </p:nvSpPr>
        <p:spPr>
          <a:xfrm>
            <a:off x="4643438" y="1347788"/>
            <a:ext cx="3960812" cy="3168649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500"/>
              </a:spcBef>
              <a:buFontTx/>
              <a:buNone/>
              <a:defRPr sz="10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EC54753E-16AB-4476-8E1B-A6ED418D30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8" y="729250"/>
            <a:ext cx="8064502" cy="411369"/>
          </a:xfrm>
        </p:spPr>
        <p:txBody>
          <a:bodyPr wrap="none"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169230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zeilig Text 2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39748" y="735013"/>
            <a:ext cx="8064502" cy="612775"/>
          </a:xfrm>
        </p:spPr>
        <p:txBody>
          <a:bodyPr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de-DE" dirty="0"/>
              <a:t>Titel Präsentation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C92AC47-5499-469A-9D26-EC19271973E1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7" name="Textplatzhalter 13"/>
          <p:cNvSpPr>
            <a:spLocks noGrp="1"/>
          </p:cNvSpPr>
          <p:nvPr>
            <p:ph type="body" sz="quarter" idx="13"/>
          </p:nvPr>
        </p:nvSpPr>
        <p:spPr>
          <a:xfrm>
            <a:off x="539751" y="1635125"/>
            <a:ext cx="3960813" cy="2881313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500"/>
              </a:spcBef>
              <a:buFontTx/>
              <a:buNone/>
              <a:defRPr sz="10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8" name="Textplatzhalter 13"/>
          <p:cNvSpPr>
            <a:spLocks noGrp="1"/>
          </p:cNvSpPr>
          <p:nvPr>
            <p:ph type="body" sz="quarter" idx="14"/>
          </p:nvPr>
        </p:nvSpPr>
        <p:spPr>
          <a:xfrm>
            <a:off x="4643438" y="1635125"/>
            <a:ext cx="3960812" cy="2881312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500"/>
              </a:spcBef>
              <a:buFontTx/>
              <a:buNone/>
              <a:defRPr sz="10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39988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 Dan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1"/>
          <p:cNvSpPr>
            <a:spLocks noGrp="1"/>
          </p:cNvSpPr>
          <p:nvPr userDrawn="1">
            <p:ph idx="1"/>
          </p:nvPr>
        </p:nvSpPr>
        <p:spPr>
          <a:xfrm>
            <a:off x="537088" y="2203886"/>
            <a:ext cx="8058370" cy="16184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ts val="1200"/>
              </a:lnSpc>
              <a:defRPr sz="1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" name="Titel 1">
            <a:extLst>
              <a:ext uri="{FF2B5EF4-FFF2-40B4-BE49-F238E27FC236}">
                <a16:creationId xmlns:a16="http://schemas.microsoft.com/office/drawing/2014/main" id="{8673C2C9-9E24-45D3-9F6E-00D1E769D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217533"/>
            <a:ext cx="8064500" cy="779709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ts val="31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3D172524-FBD0-43D0-95DA-E6858B62806F}"/>
              </a:ext>
            </a:extLst>
          </p:cNvPr>
          <p:cNvGrpSpPr/>
          <p:nvPr userDrawn="1"/>
        </p:nvGrpSpPr>
        <p:grpSpPr>
          <a:xfrm>
            <a:off x="0" y="2608263"/>
            <a:ext cx="9144001" cy="2535237"/>
            <a:chOff x="0" y="2608263"/>
            <a:chExt cx="9144001" cy="2535237"/>
          </a:xfrm>
        </p:grpSpPr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AF38BA94-0796-4870-ABA2-C110A26ECF3C}"/>
                </a:ext>
              </a:extLst>
            </p:cNvPr>
            <p:cNvSpPr/>
            <p:nvPr userDrawn="1"/>
          </p:nvSpPr>
          <p:spPr>
            <a:xfrm>
              <a:off x="0" y="2608263"/>
              <a:ext cx="9144000" cy="253523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00" dirty="0"/>
            </a:p>
          </p:txBody>
        </p:sp>
        <p:sp>
          <p:nvSpPr>
            <p:cNvPr id="14" name="Parallelogramm 13">
              <a:extLst>
                <a:ext uri="{FF2B5EF4-FFF2-40B4-BE49-F238E27FC236}">
                  <a16:creationId xmlns:a16="http://schemas.microsoft.com/office/drawing/2014/main" id="{6C11E9FC-2B81-401E-A997-C036DB032772}"/>
                </a:ext>
              </a:extLst>
            </p:cNvPr>
            <p:cNvSpPr/>
            <p:nvPr userDrawn="1"/>
          </p:nvSpPr>
          <p:spPr>
            <a:xfrm>
              <a:off x="5727032" y="2608263"/>
              <a:ext cx="3416969" cy="2535237"/>
            </a:xfrm>
            <a:prstGeom prst="parallelogram">
              <a:avLst>
                <a:gd name="adj" fmla="val 50527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00" dirty="0"/>
            </a:p>
          </p:txBody>
        </p:sp>
        <p:sp>
          <p:nvSpPr>
            <p:cNvPr id="15" name="Parallelogramm 14">
              <a:extLst>
                <a:ext uri="{FF2B5EF4-FFF2-40B4-BE49-F238E27FC236}">
                  <a16:creationId xmlns:a16="http://schemas.microsoft.com/office/drawing/2014/main" id="{841B94AA-41AD-4D46-9DF4-8CD9D4DB1D4A}"/>
                </a:ext>
              </a:extLst>
            </p:cNvPr>
            <p:cNvSpPr/>
            <p:nvPr userDrawn="1"/>
          </p:nvSpPr>
          <p:spPr>
            <a:xfrm flipH="1">
              <a:off x="2677026" y="2608263"/>
              <a:ext cx="5927224" cy="2535237"/>
            </a:xfrm>
            <a:prstGeom prst="parallelogram">
              <a:avLst>
                <a:gd name="adj" fmla="val 5052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00" dirty="0"/>
            </a:p>
          </p:txBody>
        </p:sp>
        <p:sp>
          <p:nvSpPr>
            <p:cNvPr id="16" name="Parallelogramm 15">
              <a:extLst>
                <a:ext uri="{FF2B5EF4-FFF2-40B4-BE49-F238E27FC236}">
                  <a16:creationId xmlns:a16="http://schemas.microsoft.com/office/drawing/2014/main" id="{E0B1BC18-C99D-4B90-8077-0BBE74647982}"/>
                </a:ext>
              </a:extLst>
            </p:cNvPr>
            <p:cNvSpPr/>
            <p:nvPr userDrawn="1"/>
          </p:nvSpPr>
          <p:spPr>
            <a:xfrm>
              <a:off x="420946" y="2608263"/>
              <a:ext cx="5047407" cy="2535237"/>
            </a:xfrm>
            <a:prstGeom prst="parallelogram">
              <a:avLst>
                <a:gd name="adj" fmla="val 50527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9523999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zeilig Text 3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de-DE" dirty="0"/>
              <a:t>Titel Präsentation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C92AC47-5499-469A-9D26-EC19271973E1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8" name="Textplatzhalter 13"/>
          <p:cNvSpPr>
            <a:spLocks noGrp="1"/>
          </p:cNvSpPr>
          <p:nvPr>
            <p:ph type="body" sz="quarter" idx="13"/>
          </p:nvPr>
        </p:nvSpPr>
        <p:spPr>
          <a:xfrm>
            <a:off x="539751" y="1347788"/>
            <a:ext cx="2592387" cy="316865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500"/>
              </a:spcBef>
              <a:buFontTx/>
              <a:buNone/>
              <a:defRPr sz="10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EC54753E-16AB-4476-8E1B-A6ED418D30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8" y="729250"/>
            <a:ext cx="8064502" cy="411369"/>
          </a:xfrm>
        </p:spPr>
        <p:txBody>
          <a:bodyPr wrap="none"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12" name="Textplatzhalter 13">
            <a:extLst>
              <a:ext uri="{FF2B5EF4-FFF2-40B4-BE49-F238E27FC236}">
                <a16:creationId xmlns:a16="http://schemas.microsoft.com/office/drawing/2014/main" id="{E34E4F51-448C-4315-9D34-5713BF41AC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78507" y="1347788"/>
            <a:ext cx="2592387" cy="316865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500"/>
              </a:spcBef>
              <a:buFontTx/>
              <a:buNone/>
              <a:defRPr sz="10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3" name="Textplatzhalter 13">
            <a:extLst>
              <a:ext uri="{FF2B5EF4-FFF2-40B4-BE49-F238E27FC236}">
                <a16:creationId xmlns:a16="http://schemas.microsoft.com/office/drawing/2014/main" id="{4585D4AD-2687-4FE5-AA07-FE6B1ABB43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017263" y="1347788"/>
            <a:ext cx="2592387" cy="316865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500"/>
              </a:spcBef>
              <a:buFontTx/>
              <a:buNone/>
              <a:defRPr sz="10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451168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zeilig Text 3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39748" y="735013"/>
            <a:ext cx="8064502" cy="612775"/>
          </a:xfrm>
        </p:spPr>
        <p:txBody>
          <a:bodyPr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de-DE" dirty="0"/>
              <a:t>Titel Präsentation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5C92AC47-5499-469A-9D26-EC19271973E1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7" name="Textplatzhalter 13"/>
          <p:cNvSpPr>
            <a:spLocks noGrp="1"/>
          </p:cNvSpPr>
          <p:nvPr>
            <p:ph type="body" sz="quarter" idx="13"/>
          </p:nvPr>
        </p:nvSpPr>
        <p:spPr>
          <a:xfrm>
            <a:off x="539751" y="1635125"/>
            <a:ext cx="2592387" cy="2881313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500"/>
              </a:spcBef>
              <a:buFontTx/>
              <a:buNone/>
              <a:defRPr sz="10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extplatzhalter 13">
            <a:extLst>
              <a:ext uri="{FF2B5EF4-FFF2-40B4-BE49-F238E27FC236}">
                <a16:creationId xmlns:a16="http://schemas.microsoft.com/office/drawing/2014/main" id="{F61A0D41-6B7F-4506-AD1B-65357D7090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17263" y="1635125"/>
            <a:ext cx="2592387" cy="2881313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500"/>
              </a:spcBef>
              <a:buFontTx/>
              <a:buNone/>
              <a:defRPr sz="10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platzhalter 13">
            <a:extLst>
              <a:ext uri="{FF2B5EF4-FFF2-40B4-BE49-F238E27FC236}">
                <a16:creationId xmlns:a16="http://schemas.microsoft.com/office/drawing/2014/main" id="{FF784F38-3BDB-4633-AE58-414D4B3AF1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282877" y="1635125"/>
            <a:ext cx="2592387" cy="2881313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500"/>
              </a:spcBef>
              <a:buFontTx/>
              <a:buNone/>
              <a:defRPr sz="10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8542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zeilig Aufzählung 18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1" y="1347788"/>
            <a:ext cx="8069263" cy="3168650"/>
          </a:xfrm>
          <a:prstGeom prst="rect">
            <a:avLst/>
          </a:prstGeom>
        </p:spPr>
        <p:txBody>
          <a:bodyPr lIns="0" tIns="0" rIns="0" bIns="0"/>
          <a:lstStyle>
            <a:lvl1pPr marL="284400" indent="-284400">
              <a:lnSpc>
                <a:spcPts val="2100"/>
              </a:lnSpc>
              <a:spcBef>
                <a:spcPts val="1000"/>
              </a:spcBef>
              <a:defRPr sz="1800" baseline="0">
                <a:latin typeface="+mn-lt"/>
              </a:defRPr>
            </a:lvl1pPr>
            <a:lvl3pPr marL="568800" indent="-284400">
              <a:lnSpc>
                <a:spcPts val="2100"/>
              </a:lnSpc>
              <a:spcBef>
                <a:spcPts val="1000"/>
              </a:spcBef>
              <a:defRPr sz="1800" baseline="0">
                <a:latin typeface="+mn-lt"/>
              </a:defRPr>
            </a:lvl3pPr>
            <a:lvl4pPr marL="853200" indent="-284400">
              <a:lnSpc>
                <a:spcPts val="2100"/>
              </a:lnSpc>
              <a:spcBef>
                <a:spcPts val="1000"/>
              </a:spcBef>
              <a:defRPr sz="1800" baseline="0">
                <a:latin typeface="+mn-lt"/>
              </a:defRPr>
            </a:lvl4pPr>
            <a:lvl5pPr marL="1137600" indent="-284400">
              <a:lnSpc>
                <a:spcPts val="2100"/>
              </a:lnSpc>
              <a:spcBef>
                <a:spcPts val="1000"/>
              </a:spcBef>
              <a:defRPr sz="1800" baseline="0">
                <a:latin typeface="+mn-lt"/>
              </a:defRPr>
            </a:lvl5pPr>
            <a:lvl6pPr marL="1422000" indent="-284400">
              <a:lnSpc>
                <a:spcPts val="2100"/>
              </a:lnSpc>
              <a:spcBef>
                <a:spcPts val="1000"/>
              </a:spcBef>
              <a:defRPr sz="1800" baseline="0">
                <a:latin typeface="+mn-lt"/>
              </a:defRPr>
            </a:lvl6pPr>
            <a:lvl7pPr marL="1706400" indent="-284400">
              <a:lnSpc>
                <a:spcPts val="2100"/>
              </a:lnSpc>
              <a:spcBef>
                <a:spcPts val="1000"/>
              </a:spcBef>
              <a:defRPr sz="1800" baseline="0">
                <a:latin typeface="+mn-lt"/>
              </a:defRPr>
            </a:lvl7pPr>
            <a:lvl8pPr marL="1990800" indent="-284400">
              <a:lnSpc>
                <a:spcPts val="2100"/>
              </a:lnSpc>
              <a:spcBef>
                <a:spcPts val="1000"/>
              </a:spcBef>
              <a:defRPr sz="1800" baseline="0">
                <a:latin typeface="+mn-lt"/>
              </a:defRPr>
            </a:lvl8pPr>
            <a:lvl9pPr marL="2275200" indent="-284400">
              <a:lnSpc>
                <a:spcPts val="2100"/>
              </a:lnSpc>
              <a:spcBef>
                <a:spcPts val="1000"/>
              </a:spcBef>
              <a:defRPr sz="1800" baseline="0">
                <a:latin typeface="+mn-lt"/>
              </a:defRPr>
            </a:lvl9pPr>
          </a:lstStyle>
          <a:p>
            <a:pPr lvl="0"/>
            <a:r>
              <a:rPr lang="de-DE" dirty="0"/>
              <a:t>Erste Ebene</a:t>
            </a:r>
          </a:p>
          <a:p>
            <a:pPr lvl="2"/>
            <a:r>
              <a:rPr lang="de-DE" dirty="0"/>
              <a:t>Zweite Ebene</a:t>
            </a:r>
          </a:p>
          <a:p>
            <a:pPr lvl="3"/>
            <a:r>
              <a:rPr lang="de-DE" dirty="0"/>
              <a:t>Dritte Ebene</a:t>
            </a:r>
          </a:p>
          <a:p>
            <a:pPr lvl="4"/>
            <a:r>
              <a:rPr lang="de-DE" dirty="0"/>
              <a:t>Vierte Ebene</a:t>
            </a:r>
          </a:p>
          <a:p>
            <a:pPr lvl="5"/>
            <a:r>
              <a:rPr lang="de-DE" dirty="0"/>
              <a:t>Fünfte Ebene</a:t>
            </a:r>
          </a:p>
          <a:p>
            <a:pPr lvl="6"/>
            <a:r>
              <a:rPr lang="de-DE" dirty="0"/>
              <a:t>Sechste Ebene</a:t>
            </a:r>
          </a:p>
          <a:p>
            <a:pPr lvl="7"/>
            <a:r>
              <a:rPr lang="de-DE" dirty="0"/>
              <a:t>Siebte Ebene</a:t>
            </a:r>
          </a:p>
          <a:p>
            <a:pPr lvl="8"/>
            <a:r>
              <a:rPr lang="de-DE" dirty="0"/>
              <a:t>Achte Ebene</a:t>
            </a:r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539748" y="729250"/>
            <a:ext cx="8064502" cy="411369"/>
          </a:xfrm>
        </p:spPr>
        <p:txBody>
          <a:bodyPr wrap="none"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13" name="Datumsplatzhalter 12">
            <a:extLst>
              <a:ext uri="{FF2B5EF4-FFF2-40B4-BE49-F238E27FC236}">
                <a16:creationId xmlns:a16="http://schemas.microsoft.com/office/drawing/2014/main" id="{9358843A-C4C7-4811-BED9-DBA63B358B4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14" name="Fußzeilenplatzhalter 13">
            <a:extLst>
              <a:ext uri="{FF2B5EF4-FFF2-40B4-BE49-F238E27FC236}">
                <a16:creationId xmlns:a16="http://schemas.microsoft.com/office/drawing/2014/main" id="{A1121AD4-C955-472C-9B34-D8BAC406434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/>
              <a:t>Titel Präsentation</a:t>
            </a:r>
            <a:endParaRPr lang="de-DE" dirty="0"/>
          </a:p>
        </p:txBody>
      </p:sp>
      <p:sp>
        <p:nvSpPr>
          <p:cNvPr id="15" name="Foliennummernplatzhalter 14">
            <a:extLst>
              <a:ext uri="{FF2B5EF4-FFF2-40B4-BE49-F238E27FC236}">
                <a16:creationId xmlns:a16="http://schemas.microsoft.com/office/drawing/2014/main" id="{CD4C5BC8-E23F-4949-94E3-0AAFEFC5286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7738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zeilig Aufzählung 18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1" y="1635125"/>
            <a:ext cx="8069263" cy="2881313"/>
          </a:xfrm>
          <a:prstGeom prst="rect">
            <a:avLst/>
          </a:prstGeom>
        </p:spPr>
        <p:txBody>
          <a:bodyPr lIns="0" tIns="0" rIns="0" bIns="0"/>
          <a:lstStyle>
            <a:lvl1pPr marL="284400" indent="-284400">
              <a:lnSpc>
                <a:spcPts val="2100"/>
              </a:lnSpc>
              <a:spcBef>
                <a:spcPts val="1000"/>
              </a:spcBef>
              <a:defRPr sz="1800" baseline="0">
                <a:latin typeface="+mn-lt"/>
              </a:defRPr>
            </a:lvl1pPr>
            <a:lvl3pPr marL="568800" indent="-284400">
              <a:lnSpc>
                <a:spcPts val="2100"/>
              </a:lnSpc>
              <a:spcBef>
                <a:spcPts val="1000"/>
              </a:spcBef>
              <a:defRPr sz="1800" baseline="0">
                <a:latin typeface="+mn-lt"/>
              </a:defRPr>
            </a:lvl3pPr>
            <a:lvl4pPr marL="853200" indent="-284400">
              <a:lnSpc>
                <a:spcPts val="2100"/>
              </a:lnSpc>
              <a:spcBef>
                <a:spcPts val="1000"/>
              </a:spcBef>
              <a:defRPr sz="1800" baseline="0">
                <a:latin typeface="+mn-lt"/>
              </a:defRPr>
            </a:lvl4pPr>
            <a:lvl5pPr marL="1137600" indent="-284400">
              <a:lnSpc>
                <a:spcPts val="2100"/>
              </a:lnSpc>
              <a:spcBef>
                <a:spcPts val="1000"/>
              </a:spcBef>
              <a:defRPr sz="1800" baseline="0">
                <a:latin typeface="+mn-lt"/>
              </a:defRPr>
            </a:lvl5pPr>
            <a:lvl6pPr marL="1422000" indent="-284400">
              <a:lnSpc>
                <a:spcPts val="2100"/>
              </a:lnSpc>
              <a:spcBef>
                <a:spcPts val="1000"/>
              </a:spcBef>
              <a:defRPr sz="1800" baseline="0">
                <a:latin typeface="+mn-lt"/>
              </a:defRPr>
            </a:lvl6pPr>
            <a:lvl7pPr marL="1706400" indent="-284400">
              <a:lnSpc>
                <a:spcPts val="2100"/>
              </a:lnSpc>
              <a:spcBef>
                <a:spcPts val="1000"/>
              </a:spcBef>
              <a:defRPr sz="1800" baseline="0">
                <a:latin typeface="+mn-lt"/>
              </a:defRPr>
            </a:lvl7pPr>
            <a:lvl8pPr marL="1990800" indent="-284400">
              <a:lnSpc>
                <a:spcPts val="2100"/>
              </a:lnSpc>
              <a:spcBef>
                <a:spcPts val="1000"/>
              </a:spcBef>
              <a:defRPr sz="1800" baseline="0">
                <a:latin typeface="+mn-lt"/>
              </a:defRPr>
            </a:lvl8pPr>
            <a:lvl9pPr marL="2275200" indent="-284400">
              <a:lnSpc>
                <a:spcPts val="2100"/>
              </a:lnSpc>
              <a:spcBef>
                <a:spcPts val="1000"/>
              </a:spcBef>
              <a:defRPr sz="1800" baseline="0">
                <a:latin typeface="+mn-lt"/>
              </a:defRPr>
            </a:lvl9pPr>
          </a:lstStyle>
          <a:p>
            <a:pPr lvl="0"/>
            <a:r>
              <a:rPr lang="de-DE" dirty="0"/>
              <a:t>Erste Ebene</a:t>
            </a:r>
          </a:p>
          <a:p>
            <a:pPr lvl="2"/>
            <a:r>
              <a:rPr lang="de-DE" dirty="0"/>
              <a:t>Zweite Ebene</a:t>
            </a:r>
          </a:p>
          <a:p>
            <a:pPr lvl="3"/>
            <a:r>
              <a:rPr lang="de-DE" dirty="0"/>
              <a:t>Dritte Ebene</a:t>
            </a:r>
          </a:p>
          <a:p>
            <a:pPr lvl="4"/>
            <a:r>
              <a:rPr lang="de-DE" dirty="0"/>
              <a:t>Vierte Ebene</a:t>
            </a:r>
          </a:p>
          <a:p>
            <a:pPr lvl="5"/>
            <a:r>
              <a:rPr lang="de-DE" dirty="0"/>
              <a:t>Fünfte Ebene</a:t>
            </a:r>
          </a:p>
          <a:p>
            <a:pPr lvl="6"/>
            <a:r>
              <a:rPr lang="de-DE" dirty="0"/>
              <a:t>Sechste Ebene</a:t>
            </a:r>
          </a:p>
          <a:p>
            <a:pPr lvl="7"/>
            <a:r>
              <a:rPr lang="de-DE" dirty="0"/>
              <a:t>Siebte Ebene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57E2BEC9-DE17-49F6-A9DF-997F8B1269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8" y="729251"/>
            <a:ext cx="8064502" cy="618538"/>
          </a:xfrm>
        </p:spPr>
        <p:txBody>
          <a:bodyPr wrap="none"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DF54D1A-6A02-432D-9F4B-D5AB772A232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E26B38E5-53FE-49AD-BA09-D483E58D701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/>
              <a:t>Titel </a:t>
            </a:r>
            <a:r>
              <a:rPr lang="de-DE">
                <a:solidFill>
                  <a:srgbClr val="FF0000"/>
                </a:solidFill>
              </a:rPr>
              <a:t>Präsentation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9DC6C51-C4A5-43A9-AB00-53729BCBB48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53208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1zeilig Grafik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grammplatzhalter 5"/>
          <p:cNvSpPr>
            <a:spLocks noGrp="1"/>
          </p:cNvSpPr>
          <p:nvPr>
            <p:ph type="chart" sz="quarter" idx="14"/>
          </p:nvPr>
        </p:nvSpPr>
        <p:spPr>
          <a:xfrm>
            <a:off x="539751" y="1347788"/>
            <a:ext cx="3960813" cy="3168650"/>
          </a:xfrm>
        </p:spPr>
        <p:txBody>
          <a:bodyPr/>
          <a:lstStyle>
            <a:lvl1pPr marL="0" indent="0">
              <a:lnSpc>
                <a:spcPts val="2100"/>
              </a:lnSpc>
              <a:buFontTx/>
              <a:buNone/>
              <a:defRPr/>
            </a:lvl1pPr>
          </a:lstStyle>
          <a:p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/>
          </p:nvPr>
        </p:nvSpPr>
        <p:spPr>
          <a:xfrm>
            <a:off x="4643438" y="1347786"/>
            <a:ext cx="3960812" cy="3168650"/>
          </a:xfrm>
        </p:spPr>
        <p:txBody>
          <a:bodyPr/>
          <a:lstStyle>
            <a:lvl1pPr marL="0" indent="0">
              <a:lnSpc>
                <a:spcPts val="2100"/>
              </a:lnSpc>
              <a:buFontTx/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B40DE734-A050-4998-B982-5BCCCE692D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8" y="735013"/>
            <a:ext cx="8064502" cy="396670"/>
          </a:xfrm>
        </p:spPr>
        <p:txBody>
          <a:bodyPr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10" name="Datumsplatzhalter 9">
            <a:extLst>
              <a:ext uri="{FF2B5EF4-FFF2-40B4-BE49-F238E27FC236}">
                <a16:creationId xmlns:a16="http://schemas.microsoft.com/office/drawing/2014/main" id="{BD70B016-3CF9-429A-9220-9C330CAC08D2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2393F1C8-CD55-4C09-823A-8FC8C67753D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Titel </a:t>
            </a:r>
            <a:r>
              <a:rPr lang="de-DE">
                <a:solidFill>
                  <a:srgbClr val="FF0000"/>
                </a:solidFill>
              </a:rPr>
              <a:t>Präsentation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A90C9E5A-B741-45EF-87E6-87B94592825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6615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zeilig Grafik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grammplatzhalter 5"/>
          <p:cNvSpPr>
            <a:spLocks noGrp="1"/>
          </p:cNvSpPr>
          <p:nvPr>
            <p:ph type="chart" sz="quarter" idx="14"/>
          </p:nvPr>
        </p:nvSpPr>
        <p:spPr>
          <a:xfrm>
            <a:off x="539748" y="1635124"/>
            <a:ext cx="3960813" cy="2881313"/>
          </a:xfrm>
        </p:spPr>
        <p:txBody>
          <a:bodyPr/>
          <a:lstStyle>
            <a:lvl1pPr marL="0" indent="0">
              <a:lnSpc>
                <a:spcPts val="2100"/>
              </a:lnSpc>
              <a:buFontTx/>
              <a:buNone/>
              <a:defRPr/>
            </a:lvl1pPr>
          </a:lstStyle>
          <a:p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5"/>
          </p:nvPr>
        </p:nvSpPr>
        <p:spPr>
          <a:xfrm>
            <a:off x="4643438" y="1635125"/>
            <a:ext cx="3960812" cy="2881312"/>
          </a:xfrm>
        </p:spPr>
        <p:txBody>
          <a:bodyPr/>
          <a:lstStyle>
            <a:lvl1pPr marL="0" indent="0">
              <a:lnSpc>
                <a:spcPts val="2100"/>
              </a:lnSpc>
              <a:buFontTx/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A9667F28-8F0E-45E9-9049-157BF7919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8" y="735013"/>
            <a:ext cx="8064502" cy="612775"/>
          </a:xfrm>
        </p:spPr>
        <p:txBody>
          <a:bodyPr/>
          <a:lstStyle/>
          <a:p>
            <a:r>
              <a:rPr lang="de-CH" dirty="0"/>
              <a:t>Mastertitelformat bearbeiten</a:t>
            </a:r>
            <a:endParaRPr lang="en-GB" dirty="0"/>
          </a:p>
        </p:txBody>
      </p:sp>
      <p:sp>
        <p:nvSpPr>
          <p:cNvPr id="10" name="Datumsplatzhalter 9">
            <a:extLst>
              <a:ext uri="{FF2B5EF4-FFF2-40B4-BE49-F238E27FC236}">
                <a16:creationId xmlns:a16="http://schemas.microsoft.com/office/drawing/2014/main" id="{1AF2D6C0-28C6-44A5-9618-B8729FD1D7B2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01DDB998-12A0-4CE4-A22B-A5BC8CAC13E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Titel </a:t>
            </a:r>
            <a:r>
              <a:rPr lang="de-DE">
                <a:solidFill>
                  <a:srgbClr val="FF0000"/>
                </a:solidFill>
              </a:rPr>
              <a:t>Präsentation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8F4F128D-6E35-41CC-ACDB-8A6E11E638F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11495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48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3D094655-29C7-4BBD-9103-78F23540DA03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2524" y="356710"/>
            <a:ext cx="1869254" cy="272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71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800" r:id="rId3"/>
    <p:sldLayoutId id="2147483799" r:id="rId4"/>
    <p:sldLayoutId id="2147483679" r:id="rId5"/>
  </p:sldLayoutIdLst>
  <p:hf hdr="0"/>
  <p:txStyles>
    <p:titleStyle>
      <a:lvl1pPr algn="l" defTabSz="914400" rtl="0" eaLnBrk="1" latinLnBrk="0" hangingPunct="1">
        <a:lnSpc>
          <a:spcPts val="3500"/>
        </a:lnSpc>
        <a:spcBef>
          <a:spcPct val="0"/>
        </a:spcBef>
        <a:buNone/>
        <a:defRPr sz="3500" b="0" i="0" kern="1200" spc="20" baseline="0">
          <a:solidFill>
            <a:schemeClr val="tx1"/>
          </a:solidFill>
          <a:effectLst/>
          <a:latin typeface="Arial" charset="0"/>
          <a:ea typeface="Arial" charset="0"/>
          <a:cs typeface="Arial" charset="0"/>
        </a:defRPr>
      </a:lvl1pPr>
    </p:titleStyle>
    <p:bodyStyle>
      <a:lvl1pPr marL="0" indent="0" algn="l" defTabSz="2880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tabLst>
          <a:tab pos="468000" algn="l"/>
        </a:tabLst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2880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>
          <a:tab pos="468000" algn="l"/>
        </a:tabLst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257300" indent="-342900" algn="l" defTabSz="288000" rtl="0" eaLnBrk="1" latinLnBrk="0" hangingPunct="1">
        <a:lnSpc>
          <a:spcPct val="90000"/>
        </a:lnSpc>
        <a:spcBef>
          <a:spcPts val="500"/>
        </a:spcBef>
        <a:buFont typeface="+mj-lt"/>
        <a:buAutoNum type="arabicPeriod"/>
        <a:tabLst>
          <a:tab pos="468000" algn="l"/>
        </a:tabLst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2880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>
          <a:tab pos="468000" algn="l"/>
        </a:tabLst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171700" indent="-342900" algn="l" defTabSz="288000" rtl="0" eaLnBrk="1" latinLnBrk="0" hangingPunct="1">
        <a:lnSpc>
          <a:spcPct val="90000"/>
        </a:lnSpc>
        <a:spcBef>
          <a:spcPts val="500"/>
        </a:spcBef>
        <a:buFont typeface="+mj-lt"/>
        <a:buAutoNum type="arabicPeriod"/>
        <a:tabLst>
          <a:tab pos="468000" algn="l"/>
        </a:tabLst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43" userDrawn="1">
          <p15:clr>
            <a:srgbClr val="F26B43"/>
          </p15:clr>
        </p15:guide>
        <p15:guide id="3" orient="horz" pos="1461" userDrawn="1">
          <p15:clr>
            <a:srgbClr val="F26B43"/>
          </p15:clr>
        </p15:guide>
        <p15:guide id="4" orient="horz" pos="282" userDrawn="1">
          <p15:clr>
            <a:srgbClr val="F26B43"/>
          </p15:clr>
        </p15:guide>
        <p15:guide id="5" pos="340" userDrawn="1">
          <p15:clr>
            <a:srgbClr val="F26B43"/>
          </p15:clr>
        </p15:guide>
        <p15:guide id="6" orient="horz" pos="463" userDrawn="1">
          <p15:clr>
            <a:srgbClr val="F26B43"/>
          </p15:clr>
        </p15:guide>
        <p15:guide id="7" orient="horz" pos="962" userDrawn="1">
          <p15:clr>
            <a:srgbClr val="F26B43"/>
          </p15:clr>
        </p15:guide>
        <p15:guide id="9" pos="542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/>
          <p:cNvSpPr txBox="1">
            <a:spLocks/>
          </p:cNvSpPr>
          <p:nvPr userDrawn="1"/>
        </p:nvSpPr>
        <p:spPr>
          <a:xfrm>
            <a:off x="545880" y="1191497"/>
            <a:ext cx="7772400" cy="73704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400"/>
              </a:lnSpc>
            </a:pPr>
            <a:endParaRPr lang="de-DE" sz="3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Titelplatzhalter 9"/>
          <p:cNvSpPr>
            <a:spLocks noGrp="1"/>
          </p:cNvSpPr>
          <p:nvPr>
            <p:ph type="title"/>
          </p:nvPr>
        </p:nvSpPr>
        <p:spPr>
          <a:xfrm>
            <a:off x="539748" y="735013"/>
            <a:ext cx="8064502" cy="61489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 dirty="0"/>
              <a:t>Mastertitelformat bearbeiten</a:t>
            </a:r>
            <a:endParaRPr lang="de-DE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1614" y="4888800"/>
            <a:ext cx="308036" cy="10346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>
              <a:defRPr sz="800" b="1" i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3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1279913" y="4888800"/>
            <a:ext cx="5581721" cy="103466"/>
          </a:xfrm>
          <a:prstGeom prst="rect">
            <a:avLst/>
          </a:prstGeom>
          <a:noFill/>
        </p:spPr>
        <p:txBody>
          <a:bodyPr vert="horz" wrap="none" lIns="0" tIns="0" rIns="0" bIns="0" rtlCol="0" anchor="t">
            <a:noAutofit/>
          </a:bodyPr>
          <a:lstStyle>
            <a:lvl1pPr algn="l">
              <a:defRPr sz="800" b="0" i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de-DE" dirty="0"/>
              <a:t>Titel Präsentation</a:t>
            </a:r>
          </a:p>
        </p:txBody>
      </p:sp>
      <p:cxnSp>
        <p:nvCxnSpPr>
          <p:cNvPr id="15" name="Gerade Verbindung 14"/>
          <p:cNvCxnSpPr/>
          <p:nvPr userDrawn="1"/>
        </p:nvCxnSpPr>
        <p:spPr>
          <a:xfrm>
            <a:off x="539750" y="4809684"/>
            <a:ext cx="8064501" cy="980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Datumsplatzhalter 6"/>
          <p:cNvSpPr>
            <a:spLocks noGrp="1"/>
          </p:cNvSpPr>
          <p:nvPr>
            <p:ph type="dt" sz="half" idx="2"/>
          </p:nvPr>
        </p:nvSpPr>
        <p:spPr>
          <a:xfrm>
            <a:off x="7477128" y="4888800"/>
            <a:ext cx="824487" cy="10346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800"/>
            </a:lvl1pPr>
          </a:lstStyle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539748" y="1635124"/>
            <a:ext cx="8064502" cy="287711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Erste Ebene</a:t>
            </a:r>
          </a:p>
          <a:p>
            <a:pPr lvl="2"/>
            <a:r>
              <a:rPr lang="de-DE" dirty="0"/>
              <a:t>Zweite Ebene</a:t>
            </a:r>
          </a:p>
          <a:p>
            <a:pPr lvl="3"/>
            <a:r>
              <a:rPr lang="de-DE" dirty="0"/>
              <a:t>Dritte Ebene</a:t>
            </a:r>
          </a:p>
          <a:p>
            <a:pPr lvl="4"/>
            <a:r>
              <a:rPr lang="de-DE" dirty="0"/>
              <a:t>Vierte Ebene</a:t>
            </a:r>
          </a:p>
          <a:p>
            <a:pPr lvl="5"/>
            <a:r>
              <a:rPr lang="de-DE" dirty="0"/>
              <a:t>Fünfte Ebene</a:t>
            </a:r>
          </a:p>
          <a:p>
            <a:pPr lvl="6"/>
            <a:r>
              <a:rPr lang="de-DE" dirty="0"/>
              <a:t>Sechste Ebene</a:t>
            </a:r>
          </a:p>
          <a:p>
            <a:pPr lvl="7"/>
            <a:r>
              <a:rPr lang="de-DE" dirty="0"/>
              <a:t>Siebte Ebene</a:t>
            </a:r>
          </a:p>
          <a:p>
            <a:pPr lvl="8"/>
            <a:r>
              <a:rPr lang="de-DE" dirty="0"/>
              <a:t>Achte Ebene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545880" y="4888800"/>
            <a:ext cx="73403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800" b="1" dirty="0"/>
              <a:t>Insel Gruppe –</a:t>
            </a:r>
            <a:endParaRPr lang="en-GB" sz="800" dirty="0"/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4965F31B-567C-400B-A065-3404DEA8AAC6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2141" y="264212"/>
            <a:ext cx="1318375" cy="19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147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67" r:id="rId3"/>
    <p:sldLayoutId id="2147483768" r:id="rId4"/>
    <p:sldLayoutId id="2147483775" r:id="rId5"/>
    <p:sldLayoutId id="2147483776" r:id="rId6"/>
    <p:sldLayoutId id="2147483777" r:id="rId7"/>
    <p:sldLayoutId id="2147483778" r:id="rId8"/>
    <p:sldLayoutId id="2147483732" r:id="rId9"/>
    <p:sldLayoutId id="2147483733" r:id="rId10"/>
    <p:sldLayoutId id="2147483779" r:id="rId11"/>
    <p:sldLayoutId id="2147483780" r:id="rId12"/>
  </p:sldLayoutIdLst>
  <p:hf hdr="0"/>
  <p:txStyles>
    <p:titleStyle>
      <a:lvl1pPr algn="l" defTabSz="914400" rtl="0" eaLnBrk="1" latinLnBrk="0" hangingPunct="1">
        <a:lnSpc>
          <a:spcPts val="2700"/>
        </a:lnSpc>
        <a:spcBef>
          <a:spcPct val="0"/>
        </a:spcBef>
        <a:buNone/>
        <a:defRPr sz="2200" b="1" i="0" kern="1200" spc="20" baseline="0">
          <a:solidFill>
            <a:schemeClr val="tx1"/>
          </a:solidFill>
          <a:effectLst/>
          <a:latin typeface="Arial" charset="0"/>
          <a:ea typeface="Arial" charset="0"/>
          <a:cs typeface="Arial" charset="0"/>
        </a:defRPr>
      </a:lvl1pPr>
    </p:titleStyle>
    <p:bodyStyle>
      <a:lvl1pPr marL="284400" indent="-284400" algn="l" defTabSz="288000" rtl="0" eaLnBrk="1" latinLnBrk="0" hangingPunct="1">
        <a:lnSpc>
          <a:spcPts val="2100"/>
        </a:lnSpc>
        <a:spcBef>
          <a:spcPts val="1000"/>
        </a:spcBef>
        <a:buFont typeface="Arial" panose="020B0604020202020204" pitchFamily="34" charset="0"/>
        <a:buChar char="•"/>
        <a:tabLst>
          <a:tab pos="468000" algn="l"/>
        </a:tabLst>
        <a:defRPr sz="1800" b="0" i="0" kern="1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284400" indent="-284400" algn="l" defTabSz="288000" rtl="0" eaLnBrk="1" latinLnBrk="0" hangingPunct="1">
        <a:lnSpc>
          <a:spcPts val="2100"/>
        </a:lnSpc>
        <a:spcBef>
          <a:spcPts val="1000"/>
        </a:spcBef>
        <a:buFont typeface="Arial" panose="020B0604020202020204" pitchFamily="34" charset="0"/>
        <a:buChar char="•"/>
        <a:tabLst>
          <a:tab pos="468000" algn="l"/>
        </a:tabLst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568800" indent="-284400" algn="l" defTabSz="288000" rtl="0" eaLnBrk="1" latinLnBrk="0" hangingPunct="1">
        <a:lnSpc>
          <a:spcPts val="2100"/>
        </a:lnSpc>
        <a:spcBef>
          <a:spcPts val="1000"/>
        </a:spcBef>
        <a:buFont typeface="Arial" panose="020B0604020202020204" pitchFamily="34" charset="0"/>
        <a:buChar char="•"/>
        <a:tabLst>
          <a:tab pos="468000" algn="l"/>
        </a:tabLst>
        <a:defRPr sz="1800" b="0" i="0" kern="1200" baseline="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853200" indent="-284400" algn="l" defTabSz="288000" rtl="0" eaLnBrk="1" latinLnBrk="0" hangingPunct="1">
        <a:lnSpc>
          <a:spcPts val="2100"/>
        </a:lnSpc>
        <a:spcBef>
          <a:spcPts val="1000"/>
        </a:spcBef>
        <a:buFont typeface="Arial" panose="020B0604020202020204" pitchFamily="34" charset="0"/>
        <a:buChar char="•"/>
        <a:tabLst>
          <a:tab pos="468000" algn="l"/>
        </a:tabLst>
        <a:defRPr sz="1800" b="0" i="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1137600" indent="-284400" algn="l" defTabSz="288000" rtl="0" eaLnBrk="1" latinLnBrk="0" hangingPunct="1">
        <a:lnSpc>
          <a:spcPts val="2100"/>
        </a:lnSpc>
        <a:spcBef>
          <a:spcPts val="1000"/>
        </a:spcBef>
        <a:buFont typeface="Arial" panose="020B0604020202020204" pitchFamily="34" charset="0"/>
        <a:buChar char="•"/>
        <a:tabLst>
          <a:tab pos="468000" algn="l"/>
        </a:tabLst>
        <a:defRPr sz="1800" b="0" i="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1422000" indent="-284400" algn="l" defTabSz="914400" rtl="0" eaLnBrk="1" latinLnBrk="0" hangingPunct="1">
        <a:lnSpc>
          <a:spcPts val="21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706400" indent="-284400" algn="l" defTabSz="914400" rtl="0" eaLnBrk="1" latinLnBrk="0" hangingPunct="1">
        <a:lnSpc>
          <a:spcPts val="21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990800" indent="-284400" algn="l" defTabSz="914400" rtl="0" eaLnBrk="1" latinLnBrk="0" hangingPunct="1">
        <a:lnSpc>
          <a:spcPts val="21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75200" indent="-284400" algn="l" defTabSz="914400" rtl="0" eaLnBrk="1" latinLnBrk="0" hangingPunct="1">
        <a:lnSpc>
          <a:spcPts val="21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35" userDrawn="1">
          <p15:clr>
            <a:srgbClr val="F26B43"/>
          </p15:clr>
        </p15:guide>
        <p15:guide id="3" orient="horz" pos="282" userDrawn="1">
          <p15:clr>
            <a:srgbClr val="F26B43"/>
          </p15:clr>
        </p15:guide>
        <p15:guide id="4" pos="340" userDrawn="1">
          <p15:clr>
            <a:srgbClr val="F26B43"/>
          </p15:clr>
        </p15:guide>
        <p15:guide id="5" orient="horz" pos="463" userDrawn="1">
          <p15:clr>
            <a:srgbClr val="F26B43"/>
          </p15:clr>
        </p15:guide>
        <p15:guide id="6" orient="horz" pos="1030" userDrawn="1">
          <p15:clr>
            <a:srgbClr val="F26B43"/>
          </p15:clr>
        </p15:guide>
        <p15:guide id="7" orient="horz" pos="849" userDrawn="1">
          <p15:clr>
            <a:srgbClr val="F26B43"/>
          </p15:clr>
        </p15:guide>
        <p15:guide id="8" pos="5420" userDrawn="1">
          <p15:clr>
            <a:srgbClr val="F26B43"/>
          </p15:clr>
        </p15:guide>
        <p15:guide id="9" pos="2925" userDrawn="1">
          <p15:clr>
            <a:srgbClr val="F26B43"/>
          </p15:clr>
        </p15:guide>
        <p15:guide id="10" orient="horz" pos="2845" userDrawn="1">
          <p15:clr>
            <a:srgbClr val="F26B43"/>
          </p15:clr>
        </p15:guide>
        <p15:guide id="11" pos="3696" userDrawn="1">
          <p15:clr>
            <a:srgbClr val="F26B43"/>
          </p15:clr>
        </p15:guide>
        <p15:guide id="12" pos="3787" userDrawn="1">
          <p15:clr>
            <a:srgbClr val="F26B43"/>
          </p15:clr>
        </p15:guide>
        <p15:guide id="13" pos="4558" userDrawn="1">
          <p15:clr>
            <a:srgbClr val="F26B43"/>
          </p15:clr>
        </p15:guide>
        <p15:guide id="14" pos="4649" userDrawn="1">
          <p15:clr>
            <a:srgbClr val="F26B43"/>
          </p15:clr>
        </p15:guide>
        <p15:guide id="15" pos="1111" userDrawn="1">
          <p15:clr>
            <a:srgbClr val="F26B43"/>
          </p15:clr>
        </p15:guide>
        <p15:guide id="16" pos="1202" userDrawn="1">
          <p15:clr>
            <a:srgbClr val="F26B43"/>
          </p15:clr>
        </p15:guide>
        <p15:guide id="17" pos="1973" userDrawn="1">
          <p15:clr>
            <a:srgbClr val="F26B43"/>
          </p15:clr>
        </p15:guide>
        <p15:guide id="18" pos="2073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platzhalter 9"/>
          <p:cNvSpPr>
            <a:spLocks noGrp="1"/>
          </p:cNvSpPr>
          <p:nvPr>
            <p:ph type="title"/>
          </p:nvPr>
        </p:nvSpPr>
        <p:spPr>
          <a:xfrm>
            <a:off x="545880" y="735013"/>
            <a:ext cx="8064502" cy="61277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 dirty="0"/>
              <a:t>Mastertitelformat bearbeiten</a:t>
            </a:r>
            <a:endParaRPr lang="de-DE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1614" y="4888800"/>
            <a:ext cx="308036" cy="10346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>
              <a:defRPr sz="800" b="1" i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3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1279913" y="4888800"/>
            <a:ext cx="5581721" cy="103466"/>
          </a:xfrm>
          <a:prstGeom prst="rect">
            <a:avLst/>
          </a:prstGeom>
          <a:noFill/>
        </p:spPr>
        <p:txBody>
          <a:bodyPr vert="horz" wrap="none" lIns="0" tIns="0" rIns="0" bIns="0" rtlCol="0" anchor="t">
            <a:noAutofit/>
          </a:bodyPr>
          <a:lstStyle>
            <a:lvl1pPr algn="l">
              <a:defRPr sz="800" b="0" i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de-DE" dirty="0"/>
              <a:t>Titel Präsentation</a:t>
            </a:r>
          </a:p>
        </p:txBody>
      </p:sp>
      <p:cxnSp>
        <p:nvCxnSpPr>
          <p:cNvPr id="15" name="Gerade Verbindung 14"/>
          <p:cNvCxnSpPr/>
          <p:nvPr userDrawn="1"/>
        </p:nvCxnSpPr>
        <p:spPr>
          <a:xfrm>
            <a:off x="539750" y="4809600"/>
            <a:ext cx="8064501" cy="980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Datumsplatzhalter 6"/>
          <p:cNvSpPr>
            <a:spLocks noGrp="1"/>
          </p:cNvSpPr>
          <p:nvPr>
            <p:ph type="dt" sz="half" idx="2"/>
          </p:nvPr>
        </p:nvSpPr>
        <p:spPr>
          <a:xfrm>
            <a:off x="7477128" y="4888800"/>
            <a:ext cx="824487" cy="10346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800"/>
            </a:lvl1pPr>
          </a:lstStyle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>
          <a:xfrm>
            <a:off x="545880" y="1635124"/>
            <a:ext cx="8064502" cy="288131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545880" y="4888800"/>
            <a:ext cx="73403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800" b="1" dirty="0"/>
              <a:t>Insel Gruppe –</a:t>
            </a:r>
            <a:endParaRPr lang="en-GB" sz="800" dirty="0"/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04FBDC41-6064-4CCB-93BA-D2E8C2A7CA90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2141" y="264212"/>
            <a:ext cx="1318375" cy="19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757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69" r:id="rId3"/>
    <p:sldLayoutId id="2147483770" r:id="rId4"/>
    <p:sldLayoutId id="2147483722" r:id="rId5"/>
    <p:sldLayoutId id="2147483723" r:id="rId6"/>
    <p:sldLayoutId id="2147483781" r:id="rId7"/>
    <p:sldLayoutId id="2147483782" r:id="rId8"/>
    <p:sldLayoutId id="2147483727" r:id="rId9"/>
    <p:sldLayoutId id="2147483726" r:id="rId10"/>
    <p:sldLayoutId id="2147483773" r:id="rId11"/>
    <p:sldLayoutId id="2147483774" r:id="rId12"/>
    <p:sldLayoutId id="2147483734" r:id="rId13"/>
    <p:sldLayoutId id="2147483735" r:id="rId14"/>
    <p:sldLayoutId id="2147483793" r:id="rId15"/>
    <p:sldLayoutId id="2147483794" r:id="rId16"/>
    <p:sldLayoutId id="2147483795" r:id="rId17"/>
    <p:sldLayoutId id="2147483796" r:id="rId18"/>
  </p:sldLayoutIdLst>
  <p:hf hdr="0"/>
  <p:txStyles>
    <p:titleStyle>
      <a:lvl1pPr algn="l" defTabSz="914400" rtl="0" eaLnBrk="1" latinLnBrk="0" hangingPunct="1">
        <a:lnSpc>
          <a:spcPts val="2700"/>
        </a:lnSpc>
        <a:spcBef>
          <a:spcPct val="0"/>
        </a:spcBef>
        <a:buNone/>
        <a:defRPr sz="2200" b="1" i="0" kern="1200" spc="20" baseline="0">
          <a:solidFill>
            <a:schemeClr val="tx1"/>
          </a:solidFill>
          <a:effectLst/>
          <a:latin typeface="Arial" charset="0"/>
          <a:ea typeface="Arial" charset="0"/>
          <a:cs typeface="Arial" charset="0"/>
        </a:defRPr>
      </a:lvl1pPr>
    </p:titleStyle>
    <p:bodyStyle>
      <a:lvl1pPr marL="284400" indent="-284400" algn="l" defTabSz="288000" rtl="0" eaLnBrk="1" latinLnBrk="0" hangingPunct="1">
        <a:lnSpc>
          <a:spcPts val="1700"/>
        </a:lnSpc>
        <a:spcBef>
          <a:spcPts val="1000"/>
        </a:spcBef>
        <a:buFont typeface="Arial" panose="020B0604020202020204" pitchFamily="34" charset="0"/>
        <a:buChar char="•"/>
        <a:tabLst>
          <a:tab pos="468000" algn="l"/>
        </a:tabLst>
        <a:defRPr sz="1400" b="0" i="0" kern="1200" baseline="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568800" indent="-284400" algn="l" defTabSz="288000" rtl="0" eaLnBrk="1" latinLnBrk="0" hangingPunct="1">
        <a:lnSpc>
          <a:spcPts val="1700"/>
        </a:lnSpc>
        <a:spcBef>
          <a:spcPts val="1000"/>
        </a:spcBef>
        <a:buFont typeface="Arial" panose="020B0604020202020204" pitchFamily="34" charset="0"/>
        <a:buChar char="•"/>
        <a:tabLst>
          <a:tab pos="468000" algn="l"/>
        </a:tabLst>
        <a:defRPr sz="1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853200" indent="-284400" algn="l" defTabSz="288000" rtl="0" eaLnBrk="1" latinLnBrk="0" hangingPunct="1">
        <a:lnSpc>
          <a:spcPts val="1700"/>
        </a:lnSpc>
        <a:spcBef>
          <a:spcPts val="1000"/>
        </a:spcBef>
        <a:buFont typeface="Arial" panose="020B0604020202020204" pitchFamily="34" charset="0"/>
        <a:buChar char="•"/>
        <a:tabLst>
          <a:tab pos="468000" algn="l"/>
        </a:tabLst>
        <a:defRPr sz="1400" b="0" i="0" kern="1200" baseline="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137600" indent="-284400" algn="l" defTabSz="288000" rtl="0" eaLnBrk="1" latinLnBrk="0" hangingPunct="1">
        <a:lnSpc>
          <a:spcPts val="1700"/>
        </a:lnSpc>
        <a:spcBef>
          <a:spcPts val="1000"/>
        </a:spcBef>
        <a:buFont typeface="Arial" panose="020B0604020202020204" pitchFamily="34" charset="0"/>
        <a:buChar char="•"/>
        <a:tabLst>
          <a:tab pos="468000" algn="l"/>
        </a:tabLst>
        <a:defRPr sz="1400" b="0" i="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1422000" indent="-284400" algn="l" defTabSz="288000" rtl="0" eaLnBrk="1" latinLnBrk="0" hangingPunct="1">
        <a:lnSpc>
          <a:spcPts val="1700"/>
        </a:lnSpc>
        <a:spcBef>
          <a:spcPts val="1000"/>
        </a:spcBef>
        <a:buFont typeface="Arial" panose="020B0604020202020204" pitchFamily="34" charset="0"/>
        <a:buChar char="•"/>
        <a:tabLst>
          <a:tab pos="468000" algn="l"/>
        </a:tabLst>
        <a:defRPr sz="1400" b="0" i="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1706400" indent="-284400" algn="l" defTabSz="914400" rtl="0" eaLnBrk="1" latinLnBrk="0" hangingPunct="1">
        <a:lnSpc>
          <a:spcPts val="1700"/>
        </a:lnSpc>
        <a:spcBef>
          <a:spcPts val="1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90800" indent="-284400" algn="l" defTabSz="914400" rtl="0" eaLnBrk="1" latinLnBrk="0" hangingPunct="1">
        <a:lnSpc>
          <a:spcPts val="1700"/>
        </a:lnSpc>
        <a:spcBef>
          <a:spcPts val="1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75200" indent="-284400" algn="l" defTabSz="914400" rtl="0" eaLnBrk="1" latinLnBrk="0" hangingPunct="1">
        <a:lnSpc>
          <a:spcPts val="1700"/>
        </a:lnSpc>
        <a:spcBef>
          <a:spcPts val="1000"/>
        </a:spcBef>
        <a:buFont typeface="Arial" panose="020B0604020202020204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559600" indent="-284400" algn="l" defTabSz="914400" rtl="0" eaLnBrk="1" latinLnBrk="0" hangingPunct="1">
        <a:lnSpc>
          <a:spcPts val="1700"/>
        </a:lnSpc>
        <a:spcBef>
          <a:spcPts val="1000"/>
        </a:spcBef>
        <a:buFont typeface="Arial" panose="020B0604020202020204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35" userDrawn="1">
          <p15:clr>
            <a:srgbClr val="F26B43"/>
          </p15:clr>
        </p15:guide>
        <p15:guide id="3" orient="horz" pos="282" userDrawn="1">
          <p15:clr>
            <a:srgbClr val="F26B43"/>
          </p15:clr>
        </p15:guide>
        <p15:guide id="4" pos="340" userDrawn="1">
          <p15:clr>
            <a:srgbClr val="F26B43"/>
          </p15:clr>
        </p15:guide>
        <p15:guide id="5" orient="horz" pos="463" userDrawn="1">
          <p15:clr>
            <a:srgbClr val="F26B43"/>
          </p15:clr>
        </p15:guide>
        <p15:guide id="6" orient="horz" pos="1030" userDrawn="1">
          <p15:clr>
            <a:srgbClr val="F26B43"/>
          </p15:clr>
        </p15:guide>
        <p15:guide id="7" orient="horz" pos="849" userDrawn="1">
          <p15:clr>
            <a:srgbClr val="F26B43"/>
          </p15:clr>
        </p15:guide>
        <p15:guide id="8" pos="5420" userDrawn="1">
          <p15:clr>
            <a:srgbClr val="F26B43"/>
          </p15:clr>
        </p15:guide>
        <p15:guide id="9" pos="2925" userDrawn="1">
          <p15:clr>
            <a:srgbClr val="F26B43"/>
          </p15:clr>
        </p15:guide>
        <p15:guide id="10" orient="horz" pos="2845" userDrawn="1">
          <p15:clr>
            <a:srgbClr val="F26B43"/>
          </p15:clr>
        </p15:guide>
        <p15:guide id="11" pos="1111" userDrawn="1">
          <p15:clr>
            <a:srgbClr val="F26B43"/>
          </p15:clr>
        </p15:guide>
        <p15:guide id="12" pos="1202" userDrawn="1">
          <p15:clr>
            <a:srgbClr val="F26B43"/>
          </p15:clr>
        </p15:guide>
        <p15:guide id="13" pos="1973" userDrawn="1">
          <p15:clr>
            <a:srgbClr val="F26B43"/>
          </p15:clr>
        </p15:guide>
        <p15:guide id="14" pos="2073" userDrawn="1">
          <p15:clr>
            <a:srgbClr val="F26B43"/>
          </p15:clr>
        </p15:guide>
        <p15:guide id="15" pos="3696" userDrawn="1">
          <p15:clr>
            <a:srgbClr val="F26B43"/>
          </p15:clr>
        </p15:guide>
        <p15:guide id="16" pos="3787" userDrawn="1">
          <p15:clr>
            <a:srgbClr val="F26B43"/>
          </p15:clr>
        </p15:guide>
        <p15:guide id="17" pos="4558" userDrawn="1">
          <p15:clr>
            <a:srgbClr val="F26B43"/>
          </p15:clr>
        </p15:guide>
        <p15:guide id="18" pos="4649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platzhalter 9"/>
          <p:cNvSpPr>
            <a:spLocks noGrp="1"/>
          </p:cNvSpPr>
          <p:nvPr>
            <p:ph type="title"/>
          </p:nvPr>
        </p:nvSpPr>
        <p:spPr>
          <a:xfrm>
            <a:off x="539748" y="735014"/>
            <a:ext cx="8064502" cy="61489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 dirty="0"/>
              <a:t>Mastertitelformat bearbeiten</a:t>
            </a:r>
            <a:endParaRPr lang="de-DE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1614" y="4888800"/>
            <a:ext cx="308036" cy="10346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>
              <a:defRPr sz="800" b="1" i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3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1279913" y="4888800"/>
            <a:ext cx="5581721" cy="103466"/>
          </a:xfrm>
          <a:prstGeom prst="rect">
            <a:avLst/>
          </a:prstGeom>
          <a:noFill/>
        </p:spPr>
        <p:txBody>
          <a:bodyPr vert="horz" wrap="none" lIns="0" tIns="0" rIns="0" bIns="0" rtlCol="0" anchor="t">
            <a:noAutofit/>
          </a:bodyPr>
          <a:lstStyle>
            <a:lvl1pPr algn="l">
              <a:defRPr sz="800" b="0" i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de-DE" dirty="0"/>
              <a:t>Titel Präsentation</a:t>
            </a:r>
          </a:p>
        </p:txBody>
      </p:sp>
      <p:cxnSp>
        <p:nvCxnSpPr>
          <p:cNvPr id="15" name="Gerade Verbindung 14"/>
          <p:cNvCxnSpPr/>
          <p:nvPr userDrawn="1"/>
        </p:nvCxnSpPr>
        <p:spPr>
          <a:xfrm>
            <a:off x="539750" y="4809600"/>
            <a:ext cx="8064501" cy="980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Datumsplatzhalter 6"/>
          <p:cNvSpPr>
            <a:spLocks noGrp="1"/>
          </p:cNvSpPr>
          <p:nvPr>
            <p:ph type="dt" sz="half" idx="2"/>
          </p:nvPr>
        </p:nvSpPr>
        <p:spPr>
          <a:xfrm>
            <a:off x="7477128" y="4888800"/>
            <a:ext cx="824487" cy="10346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800"/>
            </a:lvl1pPr>
          </a:lstStyle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545880" y="4888800"/>
            <a:ext cx="73403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800" b="1" dirty="0"/>
              <a:t>Insel Gruppe –</a:t>
            </a:r>
            <a:endParaRPr lang="en-GB" sz="800" dirty="0"/>
          </a:p>
        </p:txBody>
      </p:sp>
      <p:sp>
        <p:nvSpPr>
          <p:cNvPr id="33" name="Textplatzhalter 1">
            <a:extLst>
              <a:ext uri="{FF2B5EF4-FFF2-40B4-BE49-F238E27FC236}">
                <a16:creationId xmlns:a16="http://schemas.microsoft.com/office/drawing/2014/main" id="{B6D1D810-393C-4515-AAB2-0AD713BE6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748" y="1635125"/>
            <a:ext cx="8064502" cy="28813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6D89C93F-9A97-4629-930F-52FCDEFFE059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2141" y="264212"/>
            <a:ext cx="1318375" cy="19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855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7" r:id="rId7"/>
    <p:sldLayoutId id="2147483798" r:id="rId8"/>
    <p:sldLayoutId id="2147483711" r:id="rId9"/>
    <p:sldLayoutId id="2147483719" r:id="rId10"/>
  </p:sldLayoutIdLst>
  <p:hf hdr="0"/>
  <p:txStyles>
    <p:titleStyle>
      <a:lvl1pPr algn="l" defTabSz="914400" rtl="0" eaLnBrk="1" latinLnBrk="0" hangingPunct="1">
        <a:lnSpc>
          <a:spcPts val="2700"/>
        </a:lnSpc>
        <a:spcBef>
          <a:spcPct val="0"/>
        </a:spcBef>
        <a:buNone/>
        <a:defRPr sz="2200" b="1" i="0" kern="1200" spc="20" baseline="0">
          <a:solidFill>
            <a:schemeClr val="tx1"/>
          </a:solidFill>
          <a:effectLst/>
          <a:latin typeface="Arial" charset="0"/>
          <a:ea typeface="Arial" charset="0"/>
          <a:cs typeface="Arial" charset="0"/>
        </a:defRPr>
      </a:lvl1pPr>
    </p:titleStyle>
    <p:bodyStyle>
      <a:lvl1pPr marL="198000" indent="-198000" algn="l" defTabSz="2880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tabLst>
          <a:tab pos="468000" algn="l"/>
        </a:tabLst>
        <a:defRPr sz="1200" b="0" i="0" kern="1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396000" indent="-198000" algn="l" defTabSz="2880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tabLst>
          <a:tab pos="468000" algn="l"/>
        </a:tabLst>
        <a:defRPr sz="1200" b="0" i="0" kern="1200">
          <a:solidFill>
            <a:schemeClr val="tx1"/>
          </a:solidFill>
          <a:latin typeface="+mn-lt"/>
          <a:ea typeface="Arial" charset="0"/>
          <a:cs typeface="Arial" charset="0"/>
        </a:defRPr>
      </a:lvl2pPr>
      <a:lvl3pPr marL="594000" indent="-198000" algn="l" defTabSz="2880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tabLst>
          <a:tab pos="468000" algn="l"/>
        </a:tabLst>
        <a:defRPr sz="1200" b="0" i="0" kern="1200" baseline="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792000" indent="-198000" algn="l" defTabSz="2880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tabLst>
          <a:tab pos="468000" algn="l"/>
        </a:tabLst>
        <a:defRPr sz="1200" b="0" i="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990000" indent="-198000" algn="l" defTabSz="2880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tabLst>
          <a:tab pos="468000" algn="l"/>
        </a:tabLst>
        <a:defRPr sz="12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1188000" indent="-198000" algn="l" defTabSz="914400" rtl="0" eaLnBrk="1" latinLnBrk="0" hangingPunct="1">
        <a:lnSpc>
          <a:spcPts val="1400"/>
        </a:lnSpc>
        <a:spcBef>
          <a:spcPts val="8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386000" indent="-1980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584000" indent="-1980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4000" indent="-1980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35" userDrawn="1">
          <p15:clr>
            <a:srgbClr val="F26B43"/>
          </p15:clr>
        </p15:guide>
        <p15:guide id="3" orient="horz" pos="282" userDrawn="1">
          <p15:clr>
            <a:srgbClr val="F26B43"/>
          </p15:clr>
        </p15:guide>
        <p15:guide id="4" pos="340" userDrawn="1">
          <p15:clr>
            <a:srgbClr val="F26B43"/>
          </p15:clr>
        </p15:guide>
        <p15:guide id="5" orient="horz" pos="463" userDrawn="1">
          <p15:clr>
            <a:srgbClr val="F26B43"/>
          </p15:clr>
        </p15:guide>
        <p15:guide id="6" orient="horz" pos="1030" userDrawn="1">
          <p15:clr>
            <a:srgbClr val="F26B43"/>
          </p15:clr>
        </p15:guide>
        <p15:guide id="7" orient="horz" pos="849" userDrawn="1">
          <p15:clr>
            <a:srgbClr val="F26B43"/>
          </p15:clr>
        </p15:guide>
        <p15:guide id="8" pos="5420" userDrawn="1">
          <p15:clr>
            <a:srgbClr val="F26B43"/>
          </p15:clr>
        </p15:guide>
        <p15:guide id="9" pos="2925" userDrawn="1">
          <p15:clr>
            <a:srgbClr val="F26B43"/>
          </p15:clr>
        </p15:guide>
        <p15:guide id="10" orient="horz" pos="2845" userDrawn="1">
          <p15:clr>
            <a:srgbClr val="F26B43"/>
          </p15:clr>
        </p15:guide>
        <p15:guide id="11" pos="1111" userDrawn="1">
          <p15:clr>
            <a:srgbClr val="F26B43"/>
          </p15:clr>
        </p15:guide>
        <p15:guide id="12" pos="1202" userDrawn="1">
          <p15:clr>
            <a:srgbClr val="F26B43"/>
          </p15:clr>
        </p15:guide>
        <p15:guide id="13" pos="1973" userDrawn="1">
          <p15:clr>
            <a:srgbClr val="F26B43"/>
          </p15:clr>
        </p15:guide>
        <p15:guide id="14" pos="2073" userDrawn="1">
          <p15:clr>
            <a:srgbClr val="F26B43"/>
          </p15:clr>
        </p15:guide>
        <p15:guide id="15" pos="3696" userDrawn="1">
          <p15:clr>
            <a:srgbClr val="F26B43"/>
          </p15:clr>
        </p15:guide>
        <p15:guide id="16" pos="3787" userDrawn="1">
          <p15:clr>
            <a:srgbClr val="F26B43"/>
          </p15:clr>
        </p15:guide>
        <p15:guide id="17" pos="4558" userDrawn="1">
          <p15:clr>
            <a:srgbClr val="F26B43"/>
          </p15:clr>
        </p15:guide>
        <p15:guide id="18" pos="4649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platzhalter 9"/>
          <p:cNvSpPr>
            <a:spLocks noGrp="1"/>
          </p:cNvSpPr>
          <p:nvPr>
            <p:ph type="title"/>
          </p:nvPr>
        </p:nvSpPr>
        <p:spPr>
          <a:xfrm>
            <a:off x="539748" y="735013"/>
            <a:ext cx="8064502" cy="61277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 dirty="0"/>
              <a:t>Mastertitelformat bearbeiten</a:t>
            </a:r>
            <a:endParaRPr lang="de-DE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1614" y="4888800"/>
            <a:ext cx="308036" cy="10346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>
              <a:defRPr sz="800" b="1" i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22C43A00-C0E5-F64E-B7F3-B20E065A2C7A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3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1279913" y="4888800"/>
            <a:ext cx="5581721" cy="103466"/>
          </a:xfrm>
          <a:prstGeom prst="rect">
            <a:avLst/>
          </a:prstGeom>
          <a:noFill/>
        </p:spPr>
        <p:txBody>
          <a:bodyPr vert="horz" wrap="none" lIns="0" tIns="0" rIns="0" bIns="0" rtlCol="0" anchor="t">
            <a:noAutofit/>
          </a:bodyPr>
          <a:lstStyle>
            <a:lvl1pPr algn="l">
              <a:defRPr sz="800" b="0" i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de-DE" dirty="0"/>
              <a:t>Titel Präsentation</a:t>
            </a:r>
          </a:p>
        </p:txBody>
      </p:sp>
      <p:cxnSp>
        <p:nvCxnSpPr>
          <p:cNvPr id="15" name="Gerade Verbindung 14"/>
          <p:cNvCxnSpPr/>
          <p:nvPr userDrawn="1"/>
        </p:nvCxnSpPr>
        <p:spPr>
          <a:xfrm>
            <a:off x="539750" y="4809600"/>
            <a:ext cx="8064501" cy="980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Datumsplatzhalter 6"/>
          <p:cNvSpPr>
            <a:spLocks noGrp="1"/>
          </p:cNvSpPr>
          <p:nvPr>
            <p:ph type="dt" sz="half" idx="2"/>
          </p:nvPr>
        </p:nvSpPr>
        <p:spPr>
          <a:xfrm>
            <a:off x="7477128" y="4888800"/>
            <a:ext cx="824487" cy="10346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800"/>
            </a:lvl1pPr>
          </a:lstStyle>
          <a:p>
            <a:fld id="{C19C1DBD-5E4A-4FA5-BDAB-EEF4A6DADCC0}" type="datetime1">
              <a:rPr lang="de-DE" smtClean="0"/>
              <a:t>12.04.2023</a:t>
            </a:fld>
            <a:endParaRPr lang="de-DE" dirty="0"/>
          </a:p>
        </p:txBody>
      </p:sp>
      <p:sp>
        <p:nvSpPr>
          <p:cNvPr id="2" name="Textplatzhalter 1"/>
          <p:cNvSpPr>
            <a:spLocks noGrp="1"/>
          </p:cNvSpPr>
          <p:nvPr>
            <p:ph type="body" idx="1"/>
          </p:nvPr>
        </p:nvSpPr>
        <p:spPr>
          <a:xfrm>
            <a:off x="539748" y="1635125"/>
            <a:ext cx="8064502" cy="28813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545880" y="4888800"/>
            <a:ext cx="73403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800" b="1" dirty="0"/>
              <a:t>Insel Gruppe –</a:t>
            </a:r>
            <a:endParaRPr lang="en-GB" sz="800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C41048A-CBD5-4BFA-B43D-B363D96BDBB7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2141" y="264212"/>
            <a:ext cx="1318375" cy="19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668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83" r:id="rId3"/>
    <p:sldLayoutId id="2147483784" r:id="rId4"/>
    <p:sldLayoutId id="2147483785" r:id="rId5"/>
    <p:sldLayoutId id="2147483786" r:id="rId6"/>
  </p:sldLayoutIdLst>
  <p:hf hdr="0"/>
  <p:txStyles>
    <p:titleStyle>
      <a:lvl1pPr algn="l" defTabSz="914400" rtl="0" eaLnBrk="1" latinLnBrk="0" hangingPunct="1">
        <a:lnSpc>
          <a:spcPts val="2700"/>
        </a:lnSpc>
        <a:spcBef>
          <a:spcPct val="0"/>
        </a:spcBef>
        <a:buNone/>
        <a:defRPr sz="2200" b="1" i="0" kern="1200" spc="20" baseline="0">
          <a:solidFill>
            <a:schemeClr val="tx1"/>
          </a:solidFill>
          <a:effectLst/>
          <a:latin typeface="Arial" charset="0"/>
          <a:ea typeface="Arial" charset="0"/>
          <a:cs typeface="Arial" charset="0"/>
        </a:defRPr>
      </a:lvl1pPr>
    </p:titleStyle>
    <p:bodyStyle>
      <a:lvl1pPr marL="172800" indent="-172800" algn="l" defTabSz="288000" rtl="0" eaLnBrk="1" latinLnBrk="0" hangingPunct="1">
        <a:lnSpc>
          <a:spcPts val="1200"/>
        </a:lnSpc>
        <a:spcBef>
          <a:spcPts val="500"/>
        </a:spcBef>
        <a:buFont typeface="Arial" panose="020B0604020202020204" pitchFamily="34" charset="0"/>
        <a:buChar char="•"/>
        <a:tabLst>
          <a:tab pos="468000" algn="l"/>
        </a:tabLst>
        <a:defRPr sz="1000" b="0" i="0" kern="1200" baseline="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345600" indent="-172800" algn="l" defTabSz="288000" rtl="0" eaLnBrk="1" latinLnBrk="0" hangingPunct="1">
        <a:lnSpc>
          <a:spcPts val="1200"/>
        </a:lnSpc>
        <a:spcBef>
          <a:spcPts val="500"/>
        </a:spcBef>
        <a:buFont typeface="Arial" panose="020B0604020202020204" pitchFamily="34" charset="0"/>
        <a:buChar char="•"/>
        <a:tabLst>
          <a:tab pos="468000" algn="l"/>
        </a:tabLst>
        <a:defRPr sz="1000" b="0" i="0" kern="1200">
          <a:solidFill>
            <a:schemeClr val="tx1"/>
          </a:solidFill>
          <a:latin typeface="+mn-lt"/>
          <a:ea typeface="Arial" charset="0"/>
          <a:cs typeface="Arial" charset="0"/>
        </a:defRPr>
      </a:lvl2pPr>
      <a:lvl3pPr marL="518400" indent="-172800" algn="l" defTabSz="288000" rtl="0" eaLnBrk="1" latinLnBrk="0" hangingPunct="1">
        <a:lnSpc>
          <a:spcPts val="1200"/>
        </a:lnSpc>
        <a:spcBef>
          <a:spcPts val="500"/>
        </a:spcBef>
        <a:buFont typeface="Arial" panose="020B0604020202020204" pitchFamily="34" charset="0"/>
        <a:buChar char="•"/>
        <a:tabLst>
          <a:tab pos="468000" algn="l"/>
        </a:tabLst>
        <a:defRPr sz="1000" b="0" i="0" kern="1200" baseline="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691200" indent="-172800" algn="l" defTabSz="288000" rtl="0" eaLnBrk="1" latinLnBrk="0" hangingPunct="1">
        <a:lnSpc>
          <a:spcPts val="1200"/>
        </a:lnSpc>
        <a:spcBef>
          <a:spcPts val="500"/>
        </a:spcBef>
        <a:buFont typeface="Arial" panose="020B0604020202020204" pitchFamily="34" charset="0"/>
        <a:buChar char="•"/>
        <a:tabLst>
          <a:tab pos="468000" algn="l"/>
        </a:tabLst>
        <a:defRPr sz="1000" b="0" i="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864000" indent="-172800" algn="l" defTabSz="288000" rtl="0" eaLnBrk="1" latinLnBrk="0" hangingPunct="1">
        <a:lnSpc>
          <a:spcPts val="1200"/>
        </a:lnSpc>
        <a:spcBef>
          <a:spcPts val="500"/>
        </a:spcBef>
        <a:buFont typeface="Arial" panose="020B0604020202020204" pitchFamily="34" charset="0"/>
        <a:buChar char="•"/>
        <a:tabLst>
          <a:tab pos="468000" algn="l"/>
        </a:tabLst>
        <a:defRPr sz="1000" b="0" i="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1036800" indent="-172800" algn="l" defTabSz="914400" rtl="0" eaLnBrk="1" latinLnBrk="0" hangingPunct="1">
        <a:lnSpc>
          <a:spcPts val="12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209600" indent="-172800" algn="l" defTabSz="914400" rtl="0" eaLnBrk="1" latinLnBrk="0" hangingPunct="1">
        <a:lnSpc>
          <a:spcPts val="12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382400" indent="-172800" algn="l" defTabSz="914400" rtl="0" eaLnBrk="1" latinLnBrk="0" hangingPunct="1">
        <a:lnSpc>
          <a:spcPts val="12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555200" indent="-172800" algn="l" defTabSz="914400" rtl="0" eaLnBrk="1" latinLnBrk="0" hangingPunct="1">
        <a:lnSpc>
          <a:spcPts val="12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35" userDrawn="1">
          <p15:clr>
            <a:srgbClr val="F26B43"/>
          </p15:clr>
        </p15:guide>
        <p15:guide id="3" orient="horz" pos="282" userDrawn="1">
          <p15:clr>
            <a:srgbClr val="F26B43"/>
          </p15:clr>
        </p15:guide>
        <p15:guide id="4" pos="340" userDrawn="1">
          <p15:clr>
            <a:srgbClr val="F26B43"/>
          </p15:clr>
        </p15:guide>
        <p15:guide id="5" orient="horz" pos="463" userDrawn="1">
          <p15:clr>
            <a:srgbClr val="F26B43"/>
          </p15:clr>
        </p15:guide>
        <p15:guide id="6" orient="horz" pos="849" userDrawn="1">
          <p15:clr>
            <a:srgbClr val="F26B43"/>
          </p15:clr>
        </p15:guide>
        <p15:guide id="7" orient="horz" pos="1030" userDrawn="1">
          <p15:clr>
            <a:srgbClr val="F26B43"/>
          </p15:clr>
        </p15:guide>
        <p15:guide id="8" pos="5420" userDrawn="1">
          <p15:clr>
            <a:srgbClr val="F26B43"/>
          </p15:clr>
        </p15:guide>
        <p15:guide id="9" pos="2925" userDrawn="1">
          <p15:clr>
            <a:srgbClr val="F26B43"/>
          </p15:clr>
        </p15:guide>
        <p15:guide id="10" orient="horz" pos="2845" userDrawn="1">
          <p15:clr>
            <a:srgbClr val="F26B43"/>
          </p15:clr>
        </p15:guide>
        <p15:guide id="11" pos="1111" userDrawn="1">
          <p15:clr>
            <a:srgbClr val="F26B43"/>
          </p15:clr>
        </p15:guide>
        <p15:guide id="12" pos="1202" userDrawn="1">
          <p15:clr>
            <a:srgbClr val="F26B43"/>
          </p15:clr>
        </p15:guide>
        <p15:guide id="13" pos="1973" userDrawn="1">
          <p15:clr>
            <a:srgbClr val="F26B43"/>
          </p15:clr>
        </p15:guide>
        <p15:guide id="14" pos="2073" userDrawn="1">
          <p15:clr>
            <a:srgbClr val="F26B43"/>
          </p15:clr>
        </p15:guide>
        <p15:guide id="15" pos="3696" userDrawn="1">
          <p15:clr>
            <a:srgbClr val="F26B43"/>
          </p15:clr>
        </p15:guide>
        <p15:guide id="16" pos="3787" userDrawn="1">
          <p15:clr>
            <a:srgbClr val="F26B43"/>
          </p15:clr>
        </p15:guide>
        <p15:guide id="17" pos="4558" userDrawn="1">
          <p15:clr>
            <a:srgbClr val="F26B43"/>
          </p15:clr>
        </p15:guide>
        <p15:guide id="18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169BC06-19E3-423F-9E71-92FE7BA3C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b="1" dirty="0" err="1" smtClean="0"/>
              <a:t>Female</a:t>
            </a:r>
            <a:r>
              <a:rPr lang="de-DE" b="1" dirty="0" smtClean="0"/>
              <a:t> </a:t>
            </a:r>
            <a:r>
              <a:rPr lang="de-DE" b="1" dirty="0" err="1" smtClean="0"/>
              <a:t>Empowerment</a:t>
            </a:r>
            <a:r>
              <a:rPr lang="de-DE" b="1" dirty="0" smtClean="0"/>
              <a:t> in Life </a:t>
            </a:r>
            <a:r>
              <a:rPr lang="de-DE" b="1" dirty="0" err="1" smtClean="0"/>
              <a:t>Sciences</a:t>
            </a:r>
            <a:r>
              <a:rPr lang="de-DE" b="1" dirty="0" smtClean="0"/>
              <a:t> FELS </a:t>
            </a:r>
            <a:endParaRPr lang="de-DE" b="1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1F7A99BD-0CC5-4185-AFF4-F35002FCBCE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14405" y="2720692"/>
            <a:ext cx="8256182" cy="179197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This short workshop will provide an overview of the key elements, do's &amp; don'ts of a success-oriented research </a:t>
            </a:r>
            <a:r>
              <a:rPr lang="en-US" sz="1400" dirty="0" smtClean="0"/>
              <a:t>funding </a:t>
            </a:r>
            <a:r>
              <a:rPr lang="en-US" sz="1400" dirty="0"/>
              <a:t>strategy for FELS researchers &amp; clinicians. 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Event date: </a:t>
            </a:r>
            <a:r>
              <a:rPr lang="en-US" sz="1400" b="1" dirty="0"/>
              <a:t>02.05.2023 17.30-19.30</a:t>
            </a:r>
            <a:r>
              <a:rPr lang="en-US" sz="1400" dirty="0"/>
              <a:t>. followed by a small </a:t>
            </a:r>
            <a:r>
              <a:rPr lang="en-US" sz="1400" dirty="0" err="1"/>
              <a:t>apero</a:t>
            </a:r>
            <a:r>
              <a:rPr lang="en-US" sz="1400" dirty="0"/>
              <a:t>.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Format: Hybrid- </a:t>
            </a:r>
            <a:r>
              <a:rPr lang="en-US" sz="1400" b="1" dirty="0"/>
              <a:t>online and face-to-face</a:t>
            </a:r>
          </a:p>
          <a:p>
            <a:pPr>
              <a:lnSpc>
                <a:spcPct val="100000"/>
              </a:lnSpc>
            </a:pPr>
            <a:r>
              <a:rPr lang="en-US" sz="1400" dirty="0"/>
              <a:t>Place: </a:t>
            </a:r>
            <a:r>
              <a:rPr lang="en-US" sz="1400" b="1" dirty="0"/>
              <a:t>HGEK Library in C198</a:t>
            </a:r>
            <a:r>
              <a:rPr lang="en-US" sz="1400" dirty="0"/>
              <a:t> and with Zoom (you will receive a link upon registration)</a:t>
            </a:r>
          </a:p>
          <a:p>
            <a:pPr>
              <a:lnSpc>
                <a:spcPct val="100000"/>
              </a:lnSpc>
            </a:pPr>
            <a:r>
              <a:rPr lang="en-US" sz="1400" b="1" dirty="0" smtClean="0"/>
              <a:t>Registration</a:t>
            </a:r>
            <a:r>
              <a:rPr lang="en-US" sz="1400" dirty="0" smtClean="0"/>
              <a:t> is obligatory: </a:t>
            </a:r>
            <a:r>
              <a:rPr lang="en-US" sz="1400" dirty="0"/>
              <a:t>until 27.04.2023 by email: </a:t>
            </a:r>
            <a:r>
              <a:rPr lang="en-US" sz="1400" dirty="0" smtClean="0"/>
              <a:t>anne.gregor@unibe.ch </a:t>
            </a:r>
            <a:endParaRPr lang="en-US" sz="1400" dirty="0" smtClean="0"/>
          </a:p>
          <a:p>
            <a:pPr>
              <a:lnSpc>
                <a:spcPct val="100000"/>
              </a:lnSpc>
            </a:pPr>
            <a:r>
              <a:rPr lang="en-US" dirty="0"/>
              <a:t>The workshop is free and funded by a grant from the University of Bern.</a:t>
            </a:r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F156107A-C45C-4729-B545-973F5513C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405" y="1474766"/>
            <a:ext cx="6318904" cy="1040318"/>
          </a:xfrm>
        </p:spPr>
        <p:txBody>
          <a:bodyPr/>
          <a:lstStyle/>
          <a:p>
            <a:r>
              <a:rPr lang="en-US" sz="1600" dirty="0"/>
              <a:t>We invite you to our next FELS Workshop: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"</a:t>
            </a:r>
            <a:r>
              <a:rPr lang="en-US" sz="1600" dirty="0"/>
              <a:t>Research Funding for Female Scientists &amp; Clinicians"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by </a:t>
            </a:r>
            <a:r>
              <a:rPr lang="en-US" sz="1600" dirty="0"/>
              <a:t>Susanne </a:t>
            </a:r>
            <a:r>
              <a:rPr lang="en-US" sz="1600" dirty="0" err="1"/>
              <a:t>Matuschek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de-CH" sz="1200" b="0" i="1" u="sng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0957" y="88593"/>
            <a:ext cx="1136075" cy="9096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40" b="36235"/>
          <a:stretch/>
        </p:blipFill>
        <p:spPr>
          <a:xfrm>
            <a:off x="3857026" y="90758"/>
            <a:ext cx="2249249" cy="13429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74546" y="90758"/>
            <a:ext cx="1304762" cy="12476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80667" y="1265991"/>
            <a:ext cx="2492520" cy="41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90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 Titel Insel Gruppe">
  <a:themeElements>
    <a:clrScheme name="Inselspital Gruppe">
      <a:dk1>
        <a:srgbClr val="000000"/>
      </a:dk1>
      <a:lt1>
        <a:srgbClr val="FFFFFF"/>
      </a:lt1>
      <a:dk2>
        <a:srgbClr val="677078"/>
      </a:dk2>
      <a:lt2>
        <a:srgbClr val="009670"/>
      </a:lt2>
      <a:accent1>
        <a:srgbClr val="677078"/>
      </a:accent1>
      <a:accent2>
        <a:srgbClr val="009670"/>
      </a:accent2>
      <a:accent3>
        <a:srgbClr val="6CA5DA"/>
      </a:accent3>
      <a:accent4>
        <a:srgbClr val="E5CBD6"/>
      </a:accent4>
      <a:accent5>
        <a:srgbClr val="EE8F7A"/>
      </a:accent5>
      <a:accent6>
        <a:srgbClr val="D1E2BC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sel-Gruppe_Praesentation_16zu9_Template V1.potx" id="{E5816D2F-C793-411F-90BC-E7210B941246}" vid="{6F151C17-1CB2-4B34-8B8B-1BB7A3A7C848}"/>
    </a:ext>
  </a:extLst>
</a:theme>
</file>

<file path=ppt/theme/theme2.xml><?xml version="1.0" encoding="utf-8"?>
<a:theme xmlns:a="http://schemas.openxmlformats.org/drawingml/2006/main" name="Master Inhalt Insel Gruppe 18pt">
  <a:themeElements>
    <a:clrScheme name="Insel Gruppe">
      <a:dk1>
        <a:srgbClr val="000000"/>
      </a:dk1>
      <a:lt1>
        <a:srgbClr val="FFFFFF"/>
      </a:lt1>
      <a:dk2>
        <a:srgbClr val="677078"/>
      </a:dk2>
      <a:lt2>
        <a:srgbClr val="009670"/>
      </a:lt2>
      <a:accent1>
        <a:srgbClr val="677078"/>
      </a:accent1>
      <a:accent2>
        <a:srgbClr val="009670"/>
      </a:accent2>
      <a:accent3>
        <a:srgbClr val="6CA5DA"/>
      </a:accent3>
      <a:accent4>
        <a:srgbClr val="E5CBD6"/>
      </a:accent4>
      <a:accent5>
        <a:srgbClr val="EE8F7A"/>
      </a:accent5>
      <a:accent6>
        <a:srgbClr val="D1E2BC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sel-Gruppe_Praesentation_16zu9_Template V1.potx" id="{E5816D2F-C793-411F-90BC-E7210B941246}" vid="{FA56EE4E-A905-465D-A7C7-E3ACD8E23ECB}"/>
    </a:ext>
  </a:extLst>
</a:theme>
</file>

<file path=ppt/theme/theme3.xml><?xml version="1.0" encoding="utf-8"?>
<a:theme xmlns:a="http://schemas.openxmlformats.org/drawingml/2006/main" name="Master Inhalt Insel Gruppe 14pt">
  <a:themeElements>
    <a:clrScheme name="Insel Gruppe">
      <a:dk1>
        <a:srgbClr val="000000"/>
      </a:dk1>
      <a:lt1>
        <a:srgbClr val="FFFFFF"/>
      </a:lt1>
      <a:dk2>
        <a:srgbClr val="677078"/>
      </a:dk2>
      <a:lt2>
        <a:srgbClr val="009670"/>
      </a:lt2>
      <a:accent1>
        <a:srgbClr val="677078"/>
      </a:accent1>
      <a:accent2>
        <a:srgbClr val="009670"/>
      </a:accent2>
      <a:accent3>
        <a:srgbClr val="6CA5DA"/>
      </a:accent3>
      <a:accent4>
        <a:srgbClr val="E5CBD6"/>
      </a:accent4>
      <a:accent5>
        <a:srgbClr val="EE8F7A"/>
      </a:accent5>
      <a:accent6>
        <a:srgbClr val="D1E2BC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sel-Gruppe_Praesentation_16zu9_Template V1.potx" id="{E5816D2F-C793-411F-90BC-E7210B941246}" vid="{E170FFD4-6D31-4622-891B-DC3674669101}"/>
    </a:ext>
  </a:extLst>
</a:theme>
</file>

<file path=ppt/theme/theme4.xml><?xml version="1.0" encoding="utf-8"?>
<a:theme xmlns:a="http://schemas.openxmlformats.org/drawingml/2006/main" name="Master Inhalt Insel Gruppe 12pt">
  <a:themeElements>
    <a:clrScheme name="Insel Gruppe">
      <a:dk1>
        <a:srgbClr val="000000"/>
      </a:dk1>
      <a:lt1>
        <a:srgbClr val="FFFFFF"/>
      </a:lt1>
      <a:dk2>
        <a:srgbClr val="677078"/>
      </a:dk2>
      <a:lt2>
        <a:srgbClr val="009670"/>
      </a:lt2>
      <a:accent1>
        <a:srgbClr val="677078"/>
      </a:accent1>
      <a:accent2>
        <a:srgbClr val="009670"/>
      </a:accent2>
      <a:accent3>
        <a:srgbClr val="6CA5DA"/>
      </a:accent3>
      <a:accent4>
        <a:srgbClr val="E5CBD6"/>
      </a:accent4>
      <a:accent5>
        <a:srgbClr val="EE8F7A"/>
      </a:accent5>
      <a:accent6>
        <a:srgbClr val="D1E2BC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sel-Gruppe_Praesentation_16zu9_Template V1.potx" id="{E5816D2F-C793-411F-90BC-E7210B941246}" vid="{C019777D-46B7-4574-AC67-18D9B9227195}"/>
    </a:ext>
  </a:extLst>
</a:theme>
</file>

<file path=ppt/theme/theme5.xml><?xml version="1.0" encoding="utf-8"?>
<a:theme xmlns:a="http://schemas.openxmlformats.org/drawingml/2006/main" name="Master Inhalt Insel Gruppe 10pt">
  <a:themeElements>
    <a:clrScheme name="Insel Gruppe">
      <a:dk1>
        <a:srgbClr val="000000"/>
      </a:dk1>
      <a:lt1>
        <a:srgbClr val="FFFFFF"/>
      </a:lt1>
      <a:dk2>
        <a:srgbClr val="677078"/>
      </a:dk2>
      <a:lt2>
        <a:srgbClr val="009670"/>
      </a:lt2>
      <a:accent1>
        <a:srgbClr val="677078"/>
      </a:accent1>
      <a:accent2>
        <a:srgbClr val="009670"/>
      </a:accent2>
      <a:accent3>
        <a:srgbClr val="6CA5DA"/>
      </a:accent3>
      <a:accent4>
        <a:srgbClr val="E5CBD6"/>
      </a:accent4>
      <a:accent5>
        <a:srgbClr val="EE8F7A"/>
      </a:accent5>
      <a:accent6>
        <a:srgbClr val="D1E2BC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sel-Gruppe_Praesentation_16zu9_Template V1.potx" id="{E5816D2F-C793-411F-90BC-E7210B941246}" vid="{1FC80DBF-3C10-4D5F-BB1D-20966E8DBD72}"/>
    </a:ext>
  </a:extLst>
</a:theme>
</file>

<file path=ppt/theme/theme6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</TotalTime>
  <Words>104</Words>
  <Application>Microsoft Office PowerPoint</Application>
  <PresentationFormat>On-screen Show (16:9)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Master Titel Insel Gruppe</vt:lpstr>
      <vt:lpstr>Master Inhalt Insel Gruppe 18pt</vt:lpstr>
      <vt:lpstr>Master Inhalt Insel Gruppe 14pt</vt:lpstr>
      <vt:lpstr>Master Inhalt Insel Gruppe 12pt</vt:lpstr>
      <vt:lpstr>Master Inhalt Insel Gruppe 10pt</vt:lpstr>
      <vt:lpstr>We invite you to our next FELS Workshop:  "Research Funding for Female Scientists &amp; Clinicians"  by Susanne Matuschek </vt:lpstr>
    </vt:vector>
  </TitlesOfParts>
  <Company>Insel Gruppe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Präsentation 28 Punkt zweizeilig</dc:title>
  <dc:creator>Tuleja, Aleksandra</dc:creator>
  <cp:lastModifiedBy>Gregor, Anne (DBMR)</cp:lastModifiedBy>
  <cp:revision>16</cp:revision>
  <dcterms:created xsi:type="dcterms:W3CDTF">2022-09-03T09:46:42Z</dcterms:created>
  <dcterms:modified xsi:type="dcterms:W3CDTF">2023-04-12T11:12:18Z</dcterms:modified>
</cp:coreProperties>
</file>